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7" r:id="rId5"/>
    <p:sldId id="260" r:id="rId6"/>
    <p:sldId id="258" r:id="rId7"/>
    <p:sldId id="259" r:id="rId8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6"/>
    <p:restoredTop sz="96327"/>
  </p:normalViewPr>
  <p:slideViewPr>
    <p:cSldViewPr snapToGrid="0" snapToObjects="1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BC7F93F-6EDA-E74C-9BF9-E8639EE78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80A6E97A-C3BD-C14C-8E7D-371CC46DB7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BEA645D-AECE-7044-900E-9624C96AA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457A71E-3AED-AC46-83E8-3E84B362D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36EFBB0-2E58-124B-942C-7AB0291C5E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202579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284C73A-7C38-F649-8B78-287AE34E2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82C88A-9486-B14C-9352-B98B2592FD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2C4E765-59E4-D04B-930B-A89047778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0A53D35-F506-A34B-BBF3-7B2873484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FE02970-9BE9-FF42-91ED-7266044A0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9831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E4E53E-2951-9D4F-AE25-3C157694F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02A51A7-0436-E84F-B289-BB686274D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2BE03C0-A96D-9F40-804C-407196B42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58ECDB1-048D-A44A-866E-98E89F130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FABF39E-9833-9849-9E8E-053AD6E0CA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423241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7D6C07-6477-4A43-8325-FA29D9564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2D7220B-2ED8-8E49-976D-B453D3B62F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C623423-E9DA-DD47-BC65-CD6B6965A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CCD3CF48-2149-9646-8970-F45FDE4BC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AC349CF4-424E-B842-B4A3-1C063D1602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B3D1D4C-96A3-AC40-B801-2EB3F063FE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773299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14627B9-2A80-1D45-AA76-FB205B986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631741-1420-404B-B4C4-29CB9B1AC3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259AC0D-9156-FF4B-982D-8CC5ADF38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C987B4C-2684-784B-BC86-13F3EEC75F4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36448C8A-BA98-6E45-BD16-49AF9C46B6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98F199C6-63F3-5943-BCB1-8907F8202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A6B4E81A-6FB1-2746-BF99-8264A2757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123941E8-B32F-624B-A1DE-F2238694FC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01853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5AEE06D-B68A-4443-A2BE-CA66718F6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584B9A1-4050-9943-9651-CBD1ACCA17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0C21D772-60D3-BD4A-8263-9AD869169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64C7075C-34C5-114C-88B1-1B6B913CD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0133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07EEBDF-DF35-F449-8122-1BECBC8344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A9A3FCEC-4E43-5241-875C-1648C818D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F40F3C4-0B12-A148-95C5-E1726385EC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018442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7CF63BA-EDF2-2C42-917B-32EAFFF44F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1B5940D-649E-874D-AB2D-3216454E25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B768D0C1-EB6C-144A-A828-702FB1C5AA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92CB30C1-BFB8-2640-9D88-54CE2A6AF5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0D64E4C-0B24-4A49-BD34-7206257F1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C551CEB-E7DB-404F-B74B-566A19D4C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236584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EE21688-08DD-7444-822C-1850D4BE9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E158B3B-7EFB-DA47-BA2F-BA3BDC20CAE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12B47A72-7053-5C40-9E70-C30518AF0F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3DEEC763-D9E6-7A4F-A749-E0C3C559BD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9F2ED015-4C96-594F-9748-0A6A41409E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FD8BD7F-9144-F14C-BB1D-EB895F088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61343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2C1702B-B34C-C54B-89D2-9D58FE2B8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FE5DB569-52FC-3042-8180-73AE733E56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C97C160-8EBE-4A42-B95D-510312EE08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97FE4C70-B834-6A4E-AB7D-AA2E258764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6D07D59-6094-B548-B8BE-679EDDE61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9392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9A4DAC69-F9C8-DD44-8B80-EDC20245D7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199CB17A-2BAC-8B42-8230-6D0CF0A4B4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9309889-D852-6747-9028-628B1ECA5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91A0A75-98A5-E449-9EBD-4D26A9935D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AAAC1936-1F92-9240-8577-1F19D0B299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07317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802B3A6F-7FC9-0F42-876E-A4ED6F3710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24A6E78-9735-004A-82BC-2F3EABF0DC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DBCC5F9-7B25-4548-B2BC-F54CB065E7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A5869-BE68-0F4F-AE2B-15D1CFDACB57}" type="datetimeFigureOut">
              <a:rPr lang="nb-NO" smtClean="0"/>
              <a:t>15.10.2026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0E6E7D8-D57E-0F44-854E-0F90BB7EE2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EE0A3B-0433-EA40-81AD-75BA7A4224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3553D-36EE-BB4F-9F15-826C11A94CB3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2093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C419EAAF-B086-0FE1-1349-EF03D0F857A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2425A11-9D7B-DA4F-AEA8-A4259BE30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8574" y="636104"/>
            <a:ext cx="10534852" cy="1808923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nb-NO" sz="4000" dirty="0">
                <a:solidFill>
                  <a:schemeClr val="accent2"/>
                </a:solidFill>
                <a:latin typeface="Work Sans Medium" pitchFamily="2" charset="77"/>
              </a:rPr>
              <a:t>Julemesse 2026</a:t>
            </a:r>
            <a:br>
              <a:rPr lang="nb-NO" sz="7200" b="1" dirty="0">
                <a:solidFill>
                  <a:schemeClr val="tx2"/>
                </a:solidFill>
                <a:latin typeface="Work Sans" pitchFamily="2" charset="77"/>
              </a:rPr>
            </a:br>
            <a:r>
              <a:rPr lang="nb-NO" sz="6000" b="1" dirty="0">
                <a:solidFill>
                  <a:schemeClr val="tx2"/>
                </a:solidFill>
                <a:latin typeface="Work Sans" pitchFamily="2" charset="77"/>
              </a:rPr>
              <a:t>Navn forsamling</a:t>
            </a:r>
            <a:endParaRPr lang="nb-NO" sz="6000" dirty="0">
              <a:solidFill>
                <a:schemeClr val="tx2"/>
              </a:solidFill>
              <a:latin typeface="Work Sans Medium" pitchFamily="2" charset="77"/>
            </a:endParaRPr>
          </a:p>
        </p:txBody>
      </p:sp>
      <p:sp>
        <p:nvSpPr>
          <p:cNvPr id="8" name="Tittel 1">
            <a:extLst>
              <a:ext uri="{FF2B5EF4-FFF2-40B4-BE49-F238E27FC236}">
                <a16:creationId xmlns:a16="http://schemas.microsoft.com/office/drawing/2014/main" id="{42A7CA74-C1A1-1148-A1D9-05E9696B21DC}"/>
              </a:ext>
            </a:extLst>
          </p:cNvPr>
          <p:cNvSpPr txBox="1">
            <a:spLocks/>
          </p:cNvSpPr>
          <p:nvPr/>
        </p:nvSpPr>
        <p:spPr>
          <a:xfrm>
            <a:off x="828573" y="2445027"/>
            <a:ext cx="6248087" cy="274319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nb-NO" sz="2800" b="1" dirty="0">
                <a:solidFill>
                  <a:schemeClr val="accent2"/>
                </a:solidFill>
                <a:latin typeface="Work Sans" pitchFamily="2" charset="77"/>
              </a:rPr>
              <a:t>Dato: 22. november</a:t>
            </a:r>
          </a:p>
          <a:p>
            <a:pPr>
              <a:lnSpc>
                <a:spcPct val="100000"/>
              </a:lnSpc>
            </a:pPr>
            <a:r>
              <a:rPr lang="nb-NO" sz="2800" b="1" dirty="0">
                <a:solidFill>
                  <a:schemeClr val="accent2"/>
                </a:solidFill>
                <a:latin typeface="Work Sans" pitchFamily="2" charset="77"/>
              </a:rPr>
              <a:t>Sted: Navn Bedehuset</a:t>
            </a:r>
          </a:p>
          <a:p>
            <a:pPr>
              <a:lnSpc>
                <a:spcPct val="100000"/>
              </a:lnSpc>
            </a:pPr>
            <a:endParaRPr lang="nb-NO" sz="2600" dirty="0">
              <a:solidFill>
                <a:schemeClr val="tx2"/>
              </a:solidFill>
              <a:latin typeface="Work Sans Medium" pitchFamily="2" charset="77"/>
            </a:endParaRPr>
          </a:p>
          <a:p>
            <a:pPr>
              <a:lnSpc>
                <a:spcPct val="100000"/>
              </a:lnSpc>
            </a:pPr>
            <a:r>
              <a:rPr lang="nb-NO" sz="2400" dirty="0">
                <a:solidFill>
                  <a:schemeClr val="tx2"/>
                </a:solidFill>
                <a:latin typeface="Work Sans Medium" pitchFamily="2" charset="77"/>
              </a:rPr>
              <a:t>12–15:00: </a:t>
            </a:r>
            <a:r>
              <a:rPr lang="nb-NO" sz="2400" dirty="0" err="1">
                <a:solidFill>
                  <a:schemeClr val="tx2"/>
                </a:solidFill>
                <a:latin typeface="Work Sans Medium" pitchFamily="2" charset="77"/>
              </a:rPr>
              <a:t>Åresalg</a:t>
            </a:r>
            <a:endParaRPr lang="nb-NO" sz="2400" dirty="0">
              <a:solidFill>
                <a:schemeClr val="tx2"/>
              </a:solidFill>
              <a:latin typeface="Work Sans Medium" pitchFamily="2" charset="77"/>
            </a:endParaRPr>
          </a:p>
          <a:p>
            <a:pPr>
              <a:lnSpc>
                <a:spcPct val="100000"/>
              </a:lnSpc>
            </a:pPr>
            <a:r>
              <a:rPr lang="nb-NO" sz="2400" dirty="0">
                <a:solidFill>
                  <a:schemeClr val="tx2"/>
                </a:solidFill>
                <a:latin typeface="Work Sans Medium" pitchFamily="2" charset="77"/>
              </a:rPr>
              <a:t>15:30: Andakt og sang</a:t>
            </a:r>
          </a:p>
          <a:p>
            <a:pPr>
              <a:lnSpc>
                <a:spcPct val="100000"/>
              </a:lnSpc>
            </a:pPr>
            <a:r>
              <a:rPr lang="nb-NO" sz="2400" dirty="0">
                <a:solidFill>
                  <a:schemeClr val="tx2"/>
                </a:solidFill>
                <a:latin typeface="Work Sans Medium" pitchFamily="2" charset="77"/>
              </a:rPr>
              <a:t>16:00: </a:t>
            </a:r>
            <a:r>
              <a:rPr lang="nb-NO" sz="2400" dirty="0" err="1">
                <a:solidFill>
                  <a:schemeClr val="tx2"/>
                </a:solidFill>
                <a:latin typeface="Work Sans Medium" pitchFamily="2" charset="77"/>
              </a:rPr>
              <a:t>Hovedtrekning</a:t>
            </a:r>
            <a:endParaRPr lang="nb-NO" sz="2400" dirty="0">
              <a:solidFill>
                <a:schemeClr val="tx2"/>
              </a:solidFill>
              <a:latin typeface="Work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92282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>
            <a:extLst>
              <a:ext uri="{FF2B5EF4-FFF2-40B4-BE49-F238E27FC236}">
                <a16:creationId xmlns:a16="http://schemas.microsoft.com/office/drawing/2014/main" id="{12C75AF0-4772-6C99-6F2B-0C0A0C3606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E2425A11-9D7B-DA4F-AEA8-A4259BE30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227" y="1719469"/>
            <a:ext cx="7294830" cy="2743201"/>
          </a:xfrm>
        </p:spPr>
        <p:txBody>
          <a:bodyPr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nb-NO" sz="4000" dirty="0">
                <a:solidFill>
                  <a:schemeClr val="accent2"/>
                </a:solidFill>
                <a:latin typeface="Work Sans Medium" pitchFamily="2" charset="77"/>
              </a:rPr>
              <a:t>Julemesse 2026</a:t>
            </a:r>
            <a:br>
              <a:rPr lang="nb-NO" sz="7200" b="1" dirty="0">
                <a:solidFill>
                  <a:schemeClr val="tx2"/>
                </a:solidFill>
                <a:latin typeface="Work Sans" pitchFamily="2" charset="77"/>
              </a:rPr>
            </a:br>
            <a:r>
              <a:rPr lang="nb-NO" sz="9000" b="1" dirty="0">
                <a:solidFill>
                  <a:schemeClr val="tx2"/>
                </a:solidFill>
                <a:latin typeface="Work Sans" pitchFamily="2" charset="77"/>
              </a:rPr>
              <a:t>Velkommen</a:t>
            </a:r>
            <a:endParaRPr lang="nb-NO" sz="9000" dirty="0">
              <a:solidFill>
                <a:schemeClr val="tx2"/>
              </a:solidFill>
              <a:latin typeface="Work Sans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741957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CE7CC1DA-EF01-4476-7033-F5438108240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6BB9BC33-F19A-4341-A03A-39284B9CB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7301"/>
            <a:ext cx="7863038" cy="430966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Dette er en sangtekst i </a:t>
            </a:r>
            <a:r>
              <a:rPr lang="nb-NO" sz="2600" dirty="0" err="1">
                <a:solidFill>
                  <a:schemeClr val="tx2"/>
                </a:solidFill>
                <a:latin typeface="Work Sans Medium" pitchFamily="2" charset="77"/>
              </a:rPr>
              <a:t>Work</a:t>
            </a: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 Sans 26 </a:t>
            </a:r>
            <a:r>
              <a:rPr lang="nb-NO" sz="2600" dirty="0" err="1">
                <a:solidFill>
                  <a:schemeClr val="tx2"/>
                </a:solidFill>
                <a:latin typeface="Work Sans Medium" pitchFamily="2" charset="77"/>
              </a:rPr>
              <a:t>pt</a:t>
            </a:r>
            <a:endParaRPr lang="nb-NO" sz="2600" dirty="0">
              <a:solidFill>
                <a:schemeClr val="tx2"/>
              </a:solidFill>
              <a:latin typeface="Work Sans Medium" pitchFamily="2" charset="7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Her kommer det en eller annen sang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Det er en allsang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Kanskje den inneholder halleluja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Den synges av full hals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Og låter helt nydelig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Nå kommer det snart et refreng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8B061BD1-43DC-E64B-911A-9BDDA257A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7462"/>
            <a:ext cx="9577552" cy="713226"/>
          </a:xfrm>
        </p:spPr>
        <p:txBody>
          <a:bodyPr anchor="t">
            <a:normAutofit/>
          </a:bodyPr>
          <a:lstStyle/>
          <a:p>
            <a:r>
              <a:rPr lang="nb-NO" sz="3600" b="1" dirty="0">
                <a:solidFill>
                  <a:schemeClr val="accent2"/>
                </a:solidFill>
                <a:latin typeface="Work Sans" pitchFamily="2" charset="77"/>
              </a:rPr>
              <a:t>Sangtittel </a:t>
            </a:r>
            <a:r>
              <a:rPr lang="nb-NO" sz="3600" b="1" dirty="0" err="1">
                <a:solidFill>
                  <a:schemeClr val="accent2"/>
                </a:solidFill>
                <a:latin typeface="Work Sans" pitchFamily="2" charset="77"/>
              </a:rPr>
              <a:t>Work</a:t>
            </a:r>
            <a:r>
              <a:rPr lang="nb-NO" sz="3600" b="1" dirty="0">
                <a:solidFill>
                  <a:schemeClr val="accent2"/>
                </a:solidFill>
                <a:latin typeface="Work Sans" pitchFamily="2" charset="77"/>
              </a:rPr>
              <a:t> Sans 36pt</a:t>
            </a:r>
          </a:p>
        </p:txBody>
      </p:sp>
    </p:spTree>
    <p:extLst>
      <p:ext uri="{BB962C8B-B14F-4D97-AF65-F5344CB8AC3E}">
        <p14:creationId xmlns:p14="http://schemas.microsoft.com/office/powerpoint/2010/main" val="36790198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35D86EAE-ED4E-69C5-6A38-FD68401FA1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6BB9BC33-F19A-4341-A03A-39284B9CB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67301"/>
            <a:ext cx="7863038" cy="4309661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Dette er en sangtekst i </a:t>
            </a:r>
            <a:r>
              <a:rPr lang="nb-NO" sz="2600" dirty="0" err="1">
                <a:solidFill>
                  <a:schemeClr val="tx2"/>
                </a:solidFill>
                <a:latin typeface="Work Sans Medium" pitchFamily="2" charset="77"/>
              </a:rPr>
              <a:t>Work</a:t>
            </a: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 Sans 26 </a:t>
            </a:r>
            <a:r>
              <a:rPr lang="nb-NO" sz="2600" dirty="0" err="1">
                <a:solidFill>
                  <a:schemeClr val="tx2"/>
                </a:solidFill>
                <a:latin typeface="Work Sans Medium" pitchFamily="2" charset="77"/>
              </a:rPr>
              <a:t>pt</a:t>
            </a:r>
            <a:endParaRPr lang="nb-NO" sz="2600" dirty="0">
              <a:solidFill>
                <a:schemeClr val="tx2"/>
              </a:solidFill>
              <a:latin typeface="Work Sans Medium" pitchFamily="2" charset="77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Her kommer det en eller annen sang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Det er en allsang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Kanskje den inneholder halleluja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Den synges av full hals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Og låter helt nydelig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nb-NO" sz="2600" dirty="0">
                <a:solidFill>
                  <a:schemeClr val="tx2"/>
                </a:solidFill>
                <a:latin typeface="Work Sans Medium" pitchFamily="2" charset="77"/>
              </a:rPr>
              <a:t>Nå kommer det snart et refreng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8B061BD1-43DC-E64B-911A-9BDDA257A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77462"/>
            <a:ext cx="9577552" cy="713226"/>
          </a:xfrm>
        </p:spPr>
        <p:txBody>
          <a:bodyPr anchor="t">
            <a:normAutofit/>
          </a:bodyPr>
          <a:lstStyle/>
          <a:p>
            <a:r>
              <a:rPr lang="nb-NO" sz="3600" b="1" dirty="0">
                <a:solidFill>
                  <a:schemeClr val="accent2"/>
                </a:solidFill>
                <a:latin typeface="Work Sans" pitchFamily="2" charset="77"/>
              </a:rPr>
              <a:t>Sangtittel </a:t>
            </a:r>
            <a:r>
              <a:rPr lang="nb-NO" sz="3600" b="1" dirty="0" err="1">
                <a:solidFill>
                  <a:schemeClr val="accent2"/>
                </a:solidFill>
                <a:latin typeface="Work Sans" pitchFamily="2" charset="77"/>
              </a:rPr>
              <a:t>Work</a:t>
            </a:r>
            <a:r>
              <a:rPr lang="nb-NO" sz="3600" b="1" dirty="0">
                <a:solidFill>
                  <a:schemeClr val="accent2"/>
                </a:solidFill>
                <a:latin typeface="Work Sans" pitchFamily="2" charset="77"/>
              </a:rPr>
              <a:t> Sans 36pt</a:t>
            </a:r>
          </a:p>
        </p:txBody>
      </p:sp>
    </p:spTree>
    <p:extLst>
      <p:ext uri="{BB962C8B-B14F-4D97-AF65-F5344CB8AC3E}">
        <p14:creationId xmlns:p14="http://schemas.microsoft.com/office/powerpoint/2010/main" val="2268044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Misjonssambandet rød">
      <a:dk1>
        <a:srgbClr val="000000"/>
      </a:dk1>
      <a:lt1>
        <a:srgbClr val="FFFFFF"/>
      </a:lt1>
      <a:dk2>
        <a:srgbClr val="373837"/>
      </a:dk2>
      <a:lt2>
        <a:srgbClr val="F0ECD9"/>
      </a:lt2>
      <a:accent1>
        <a:srgbClr val="410024"/>
      </a:accent1>
      <a:accent2>
        <a:srgbClr val="AB0038"/>
      </a:accent2>
      <a:accent3>
        <a:srgbClr val="E00041"/>
      </a:accent3>
      <a:accent4>
        <a:srgbClr val="FF0049"/>
      </a:accent4>
      <a:accent5>
        <a:srgbClr val="C1BFB1"/>
      </a:accent5>
      <a:accent6>
        <a:srgbClr val="F0ECD9"/>
      </a:accent6>
      <a:hlink>
        <a:srgbClr val="FF0049"/>
      </a:hlink>
      <a:folHlink>
        <a:srgbClr val="93928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Julemesse_Misjonssambandet" id="{14CCC4A2-306F-1C4B-9B71-FBDA0CAAE5F1}" vid="{CEC2B8B7-D03C-4C42-AD01-952AD7841B07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892c86-b1fb-40fa-9da1-1f7a44fd3304" xsi:nil="true"/>
    <lcf76f155ced4ddcb4097134ff3c332f xmlns="a39d4a7e-fd69-444c-bc09-98920aa0daed">
      <Terms xmlns="http://schemas.microsoft.com/office/infopath/2007/PartnerControls"/>
    </lcf76f155ced4ddcb4097134ff3c332f>
    <Prosjektfase xmlns="a39d4a7e-fd69-444c-bc09-98920aa0dae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57D0D5DFF58674E9950099EB51EF993" ma:contentTypeVersion="17" ma:contentTypeDescription="Opprett et nytt dokument." ma:contentTypeScope="" ma:versionID="b1fd9086a5774457acf6dccfaaad32aa">
  <xsd:schema xmlns:xsd="http://www.w3.org/2001/XMLSchema" xmlns:xs="http://www.w3.org/2001/XMLSchema" xmlns:p="http://schemas.microsoft.com/office/2006/metadata/properties" xmlns:ns2="a39d4a7e-fd69-444c-bc09-98920aa0daed" xmlns:ns3="ef892c86-b1fb-40fa-9da1-1f7a44fd3304" targetNamespace="http://schemas.microsoft.com/office/2006/metadata/properties" ma:root="true" ma:fieldsID="93b0bb6b36f1b33ab8a052698416588f" ns2:_="" ns3:_="">
    <xsd:import namespace="a39d4a7e-fd69-444c-bc09-98920aa0daed"/>
    <xsd:import namespace="ef892c86-b1fb-40fa-9da1-1f7a44fd3304"/>
    <xsd:element name="properties">
      <xsd:complexType>
        <xsd:sequence>
          <xsd:element name="documentManagement">
            <xsd:complexType>
              <xsd:all>
                <xsd:element ref="ns2:Prosjektfas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9d4a7e-fd69-444c-bc09-98920aa0daed" elementFormDefault="qualified">
    <xsd:import namespace="http://schemas.microsoft.com/office/2006/documentManagement/types"/>
    <xsd:import namespace="http://schemas.microsoft.com/office/infopath/2007/PartnerControls"/>
    <xsd:element name="Prosjektfase" ma:index="8" nillable="true" ma:displayName="Prosjektfase" ma:format="Dropdown" ma:internalName="Prosjektfase">
      <xsd:simpleType>
        <xsd:restriction base="dms:Choice">
          <xsd:enumeration value="Bestilling"/>
          <xsd:enumeration value="Ideutvikling"/>
          <xsd:enumeration value="Ressursallokering"/>
          <xsd:enumeration value="Produksjon"/>
          <xsd:enumeration value="Publikasjon"/>
          <xsd:enumeration value="Evaluering"/>
        </xsd:restriction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Bildemerkelapper" ma:readOnly="false" ma:fieldId="{5cf76f15-5ced-4ddc-b409-7134ff3c332f}" ma:taxonomyMulti="true" ma:sspId="4fb5af8f-fac7-4c0d-a6af-8755656285d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892c86-b1fb-40fa-9da1-1f7a44fd3304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6d6d691-ec2c-4e5c-b70c-5a8a0d9591f9}" ma:internalName="TaxCatchAll" ma:showField="CatchAllData" ma:web="ef892c86-b1fb-40fa-9da1-1f7a44fd330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5CA386-B777-46BB-BCAB-E5C3FCD252A7}">
  <ds:schemaRefs>
    <ds:schemaRef ds:uri="http://schemas.microsoft.com/office/2006/metadata/properties"/>
    <ds:schemaRef ds:uri="http://schemas.microsoft.com/office/infopath/2007/PartnerControls"/>
    <ds:schemaRef ds:uri="ef892c86-b1fb-40fa-9da1-1f7a44fd3304"/>
    <ds:schemaRef ds:uri="a39d4a7e-fd69-444c-bc09-98920aa0daed"/>
  </ds:schemaRefs>
</ds:datastoreItem>
</file>

<file path=customXml/itemProps2.xml><?xml version="1.0" encoding="utf-8"?>
<ds:datastoreItem xmlns:ds="http://schemas.openxmlformats.org/officeDocument/2006/customXml" ds:itemID="{830516D2-84C4-4BA3-95E7-FAF90178AF3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2EFA75-9F0D-474A-9CF9-E157DA5EF37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9d4a7e-fd69-444c-bc09-98920aa0daed"/>
    <ds:schemaRef ds:uri="ef892c86-b1fb-40fa-9da1-1f7a44fd33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25</TotalTime>
  <Words>115</Words>
  <Application>Microsoft Office PowerPoint</Application>
  <PresentationFormat>Widescreen</PresentationFormat>
  <Paragraphs>24</Paragraphs>
  <Slides>4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4</vt:i4>
      </vt:variant>
    </vt:vector>
  </HeadingPairs>
  <TitlesOfParts>
    <vt:vector size="10" baseType="lpstr">
      <vt:lpstr>Arial</vt:lpstr>
      <vt:lpstr>Calibri</vt:lpstr>
      <vt:lpstr>Calibri Light</vt:lpstr>
      <vt:lpstr>Work Sans</vt:lpstr>
      <vt:lpstr>Work Sans Medium</vt:lpstr>
      <vt:lpstr>Office-tema</vt:lpstr>
      <vt:lpstr>Julemesse 2026 Navn forsamling</vt:lpstr>
      <vt:lpstr>Julemesse 2026 Velkommen</vt:lpstr>
      <vt:lpstr>Sangtittel Work Sans 36pt</vt:lpstr>
      <vt:lpstr>Sangtittel Work Sans 36pt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Julemesse 2022 Navn forsamling</dc:title>
  <dc:creator>Margaret Aambø Mathisen</dc:creator>
  <cp:lastModifiedBy>Narve Jonas Nystøyl</cp:lastModifiedBy>
  <cp:revision>5</cp:revision>
  <dcterms:created xsi:type="dcterms:W3CDTF">2022-09-20T07:57:55Z</dcterms:created>
  <dcterms:modified xsi:type="dcterms:W3CDTF">2026-10-15T11:56:55Z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0x010100257D0D5DFF58674E9950099EB51EF993</vt:lpwstr>
  </property>
</Properties>
</file>