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7F93F-6EDA-E74C-9BF9-E8639EE7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A6E97A-C3BD-C14C-8E7D-371CC46D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EA645D-AECE-7044-900E-9624C96A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57A71E-3AED-AC46-83E8-3E84B362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6EFBB0-2E58-124B-942C-7AB0291C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2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1702B-B34C-C54B-89D2-9D58FE2B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E5DB569-52FC-3042-8180-73AE733E5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97C160-8EBE-4A42-B95D-510312EE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FE4C70-B834-6A4E-AB7D-AA2E2587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D07D59-6094-B548-B8BE-679EDDE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3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A4DAC69-F9C8-DD44-8B80-EDC20245D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9CB17A-2BAC-8B42-8230-6D0CF0A4B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309889-D852-6747-9028-628B1ECA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1A0A75-98A5-E449-9EBD-4D26A993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AC1936-1F92-9240-8577-1F19D0B2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3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84C73A-7C38-F649-8B78-287AE34E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2C88A-9486-B14C-9352-B98B2592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C4E765-59E4-D04B-930B-A8904777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A53D35-F506-A34B-BBF3-7B287348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E02970-9BE9-FF42-91ED-7266044A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3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4E53E-2951-9D4F-AE25-3C157694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2A51A7-0436-E84F-B289-BB686274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BE03C0-A96D-9F40-804C-407196B4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8ECDB1-048D-A44A-866E-98E89F13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ABF39E-9833-9849-9E8E-053AD6E0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3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D6C07-6477-4A43-8325-FA29D956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7220B-2ED8-8E49-976D-B453D3B62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C623423-E9DA-DD47-BC65-CD6B6965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D3CF48-2149-9646-8970-F45FDE4B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349CF4-424E-B842-B4A3-1C063D1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3D1D4C-96A3-AC40-B801-2EB3F063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3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4627B9-2A80-1D45-AA76-FB205B98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631741-1420-404B-B4C4-29CB9B1A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59AC0D-9156-FF4B-982D-8CC5ADF38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987B4C-2684-784B-BC86-13F3EEC75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448C8A-BA98-6E45-BD16-49AF9C46B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8F199C6-63F3-5943-BCB1-8907F820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6B4E81A-6FB1-2746-BF99-8264A275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3941E8-B32F-624B-A1DE-F2238694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EE06D-B68A-4443-A2BE-CA66718F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84B9A1-4050-9943-9651-CBD1ACCA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21D772-60D3-BD4A-8263-9AD86916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C7075C-34C5-114C-88B1-1B6B913C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1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7EEBDF-DF35-F449-8122-1BECBC83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9A3FCEC-4E43-5241-875C-1648C818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40F3C4-0B12-A148-95C5-E1726385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84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CF63BA-EDF2-2C42-917B-32EAFFF4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B5940D-649E-874D-AB2D-3216454E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68D0C1-EB6C-144A-A828-702FB1C5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CB30C1-BFB8-2640-9D88-54CE2A6A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D64E4C-0B24-4A49-BD34-7206257F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551CEB-E7DB-404F-B74B-566A19D4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6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21688-08DD-7444-822C-1850D4BE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158B3B-7EFB-DA47-BA2F-BA3BDC2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47A72-7053-5C40-9E70-C30518AF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EEC763-D9E6-7A4F-A749-E0C3C559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2ED015-4C96-594F-9748-0A6A4140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D8BD7F-9144-F14C-BB1D-EB895F08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34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02B3A6F-7FC9-0F42-876E-A4ED6F37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4A6E78-9735-004A-82BC-2F3EABF0D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BCC5F9-7B25-4548-B2BC-F54CB065E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5869-BE68-0F4F-AE2B-15D1CFDACB57}" type="datetimeFigureOut">
              <a:rPr lang="nb-NO" smtClean="0"/>
              <a:t>10.09.2024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E6E7D8-D57E-0F44-854E-0F90BB7EE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EE0A3B-0433-EA40-81AD-75BA7A422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0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419EAAF-B086-0FE1-1349-EF03D0F8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5A11-9D7B-DA4F-AEA8-A4259BE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74" y="636104"/>
            <a:ext cx="10534852" cy="180892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>
                <a:solidFill>
                  <a:schemeClr val="accent2"/>
                </a:solidFill>
                <a:latin typeface="Work Sans Medium" pitchFamily="2" charset="77"/>
              </a:rPr>
              <a:t>Julemesse 2024</a:t>
            </a:r>
            <a:br>
              <a:rPr lang="nb-NO" sz="7200" b="1" dirty="0">
                <a:solidFill>
                  <a:schemeClr val="tx2"/>
                </a:solidFill>
                <a:latin typeface="Work Sans" pitchFamily="2" charset="77"/>
              </a:rPr>
            </a:br>
            <a:r>
              <a:rPr lang="nb-NO" sz="6000" b="1" dirty="0">
                <a:solidFill>
                  <a:schemeClr val="tx2"/>
                </a:solidFill>
                <a:latin typeface="Work Sans" pitchFamily="2" charset="77"/>
              </a:rPr>
              <a:t>Navn forsamling</a:t>
            </a:r>
            <a:endParaRPr lang="nb-NO" sz="6000" dirty="0">
              <a:solidFill>
                <a:schemeClr val="tx2"/>
              </a:solidFill>
              <a:latin typeface="Work Sans Medium" pitchFamily="2" charset="77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2A7CA74-C1A1-1148-A1D9-05E9696B21DC}"/>
              </a:ext>
            </a:extLst>
          </p:cNvPr>
          <p:cNvSpPr txBox="1">
            <a:spLocks/>
          </p:cNvSpPr>
          <p:nvPr/>
        </p:nvSpPr>
        <p:spPr>
          <a:xfrm>
            <a:off x="828573" y="2445027"/>
            <a:ext cx="6248087" cy="2743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2800" b="1" dirty="0">
                <a:solidFill>
                  <a:schemeClr val="accent2"/>
                </a:solidFill>
                <a:latin typeface="Work Sans" pitchFamily="2" charset="77"/>
              </a:rPr>
              <a:t>Dato: 20. november</a:t>
            </a:r>
          </a:p>
          <a:p>
            <a:pPr>
              <a:lnSpc>
                <a:spcPct val="100000"/>
              </a:lnSpc>
            </a:pPr>
            <a:r>
              <a:rPr lang="nb-NO" sz="2800" b="1" dirty="0">
                <a:solidFill>
                  <a:schemeClr val="accent2"/>
                </a:solidFill>
                <a:latin typeface="Work Sans" pitchFamily="2" charset="77"/>
              </a:rPr>
              <a:t>Sted: Navn Bedehuset</a:t>
            </a:r>
          </a:p>
          <a:p>
            <a:pPr>
              <a:lnSpc>
                <a:spcPct val="100000"/>
              </a:lnSpc>
            </a:pP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12–15:00: </a:t>
            </a:r>
            <a:r>
              <a:rPr lang="nb-NO" sz="2400" dirty="0" err="1">
                <a:solidFill>
                  <a:schemeClr val="tx2"/>
                </a:solidFill>
                <a:latin typeface="Work Sans Medium" pitchFamily="2" charset="77"/>
              </a:rPr>
              <a:t>Åresalg</a:t>
            </a:r>
            <a:endParaRPr lang="nb-NO" sz="2400" dirty="0">
              <a:solidFill>
                <a:schemeClr val="tx2"/>
              </a:solidFill>
              <a:latin typeface="Work Sans Medium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15:30: Andakt og sang</a:t>
            </a: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16:00: </a:t>
            </a:r>
            <a:r>
              <a:rPr lang="nb-NO" sz="2400" dirty="0" err="1">
                <a:solidFill>
                  <a:schemeClr val="tx2"/>
                </a:solidFill>
                <a:latin typeface="Work Sans Medium" pitchFamily="2" charset="77"/>
              </a:rPr>
              <a:t>Hovedtrekning</a:t>
            </a:r>
            <a:endParaRPr lang="nb-NO" sz="2400" dirty="0">
              <a:solidFill>
                <a:schemeClr val="tx2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22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2C75AF0-4772-6C99-6F2B-0C0A0C36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5A11-9D7B-DA4F-AEA8-A4259BE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7" y="1719469"/>
            <a:ext cx="7294830" cy="27432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>
                <a:solidFill>
                  <a:schemeClr val="accent2"/>
                </a:solidFill>
                <a:latin typeface="Work Sans Medium" pitchFamily="2" charset="77"/>
              </a:rPr>
              <a:t>Julemesse 2024</a:t>
            </a:r>
            <a:br>
              <a:rPr lang="nb-NO" sz="7200" b="1" dirty="0">
                <a:solidFill>
                  <a:schemeClr val="tx2"/>
                </a:solidFill>
                <a:latin typeface="Work Sans" pitchFamily="2" charset="77"/>
              </a:rPr>
            </a:br>
            <a:r>
              <a:rPr lang="nb-NO" sz="9000" b="1" dirty="0">
                <a:solidFill>
                  <a:schemeClr val="tx2"/>
                </a:solidFill>
                <a:latin typeface="Work Sans" pitchFamily="2" charset="77"/>
              </a:rPr>
              <a:t>Velkommen</a:t>
            </a:r>
            <a:endParaRPr lang="nb-NO" sz="9000" dirty="0">
              <a:solidFill>
                <a:schemeClr val="tx2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419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E7CC1DA-EF01-4476-7033-F5438108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B9BC33-F19A-4341-A03A-39284B9C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01"/>
            <a:ext cx="7863038" cy="4309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Dette er en sangtekst i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Work</a:t>
            </a: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 Sans 26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pt</a:t>
            </a: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Her kommer det en eller annen 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 er en allsang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Kanskje den inneholder halleluja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Den synges av full hals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Og låter helt nydelig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Nå kommer det snart et refreng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B061BD1-43DC-E64B-911A-9BDDA25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2"/>
            <a:ext cx="9577552" cy="713226"/>
          </a:xfrm>
        </p:spPr>
        <p:txBody>
          <a:bodyPr anchor="t">
            <a:normAutofit/>
          </a:bodyPr>
          <a:lstStyle/>
          <a:p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Sangtittel </a:t>
            </a:r>
            <a:r>
              <a:rPr lang="nb-NO" sz="3600" b="1" dirty="0" err="1">
                <a:solidFill>
                  <a:schemeClr val="accent2"/>
                </a:solidFill>
                <a:latin typeface="Work Sans" pitchFamily="2" charset="77"/>
              </a:rPr>
              <a:t>Work</a:t>
            </a:r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 Sans 36pt</a:t>
            </a:r>
          </a:p>
        </p:txBody>
      </p:sp>
    </p:spTree>
    <p:extLst>
      <p:ext uri="{BB962C8B-B14F-4D97-AF65-F5344CB8AC3E}">
        <p14:creationId xmlns:p14="http://schemas.microsoft.com/office/powerpoint/2010/main" val="367901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5D86EAE-ED4E-69C5-6A38-FD68401F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B9BC33-F19A-4341-A03A-39284B9C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01"/>
            <a:ext cx="7863038" cy="4309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Dette er en sangtekst i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Work</a:t>
            </a: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 Sans 26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pt</a:t>
            </a: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Her kommer det en eller annen 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 er en allsang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Kanskje den inneholder halleluja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Den synges av full hals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Og låter helt nydelig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Nå kommer det snart et refreng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B061BD1-43DC-E64B-911A-9BDDA25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2"/>
            <a:ext cx="9577552" cy="713226"/>
          </a:xfrm>
        </p:spPr>
        <p:txBody>
          <a:bodyPr anchor="t">
            <a:normAutofit/>
          </a:bodyPr>
          <a:lstStyle/>
          <a:p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Sangtittel </a:t>
            </a:r>
            <a:r>
              <a:rPr lang="nb-NO" sz="3600" b="1" dirty="0" err="1">
                <a:solidFill>
                  <a:schemeClr val="accent2"/>
                </a:solidFill>
                <a:latin typeface="Work Sans" pitchFamily="2" charset="77"/>
              </a:rPr>
              <a:t>Work</a:t>
            </a:r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 Sans 36pt</a:t>
            </a:r>
          </a:p>
        </p:txBody>
      </p:sp>
    </p:spTree>
    <p:extLst>
      <p:ext uri="{BB962C8B-B14F-4D97-AF65-F5344CB8AC3E}">
        <p14:creationId xmlns:p14="http://schemas.microsoft.com/office/powerpoint/2010/main" val="226804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sjonssambandet rød">
      <a:dk1>
        <a:srgbClr val="000000"/>
      </a:dk1>
      <a:lt1>
        <a:srgbClr val="FFFFFF"/>
      </a:lt1>
      <a:dk2>
        <a:srgbClr val="373837"/>
      </a:dk2>
      <a:lt2>
        <a:srgbClr val="F0ECD9"/>
      </a:lt2>
      <a:accent1>
        <a:srgbClr val="410024"/>
      </a:accent1>
      <a:accent2>
        <a:srgbClr val="AB0038"/>
      </a:accent2>
      <a:accent3>
        <a:srgbClr val="E00041"/>
      </a:accent3>
      <a:accent4>
        <a:srgbClr val="FF0049"/>
      </a:accent4>
      <a:accent5>
        <a:srgbClr val="C1BFB1"/>
      </a:accent5>
      <a:accent6>
        <a:srgbClr val="F0ECD9"/>
      </a:accent6>
      <a:hlink>
        <a:srgbClr val="FF0049"/>
      </a:hlink>
      <a:folHlink>
        <a:srgbClr val="939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lemesse_Misjonssambandet" id="{14CCC4A2-306F-1C4B-9B71-FBDA0CAAE5F1}" vid="{CEC2B8B7-D03C-4C42-AD01-952AD7841B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7" ma:contentTypeDescription="Opprett et nytt dokument." ma:contentTypeScope="" ma:versionID="b1fd9086a5774457acf6dccfaaad32aa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93b0bb6b36f1b33ab8a052698416588f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5CA386-B777-46BB-BCAB-E5C3FCD252A7}">
  <ds:schemaRefs>
    <ds:schemaRef ds:uri="http://schemas.microsoft.com/office/2006/metadata/properties"/>
    <ds:schemaRef ds:uri="http://schemas.microsoft.com/office/infopath/2007/PartnerControls"/>
    <ds:schemaRef ds:uri="ef892c86-b1fb-40fa-9da1-1f7a44fd3304"/>
    <ds:schemaRef ds:uri="a39d4a7e-fd69-444c-bc09-98920aa0daed"/>
  </ds:schemaRefs>
</ds:datastoreItem>
</file>

<file path=customXml/itemProps2.xml><?xml version="1.0" encoding="utf-8"?>
<ds:datastoreItem xmlns:ds="http://schemas.openxmlformats.org/officeDocument/2006/customXml" ds:itemID="{830516D2-84C4-4BA3-95E7-FAF90178AF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EFA75-9F0D-474A-9CF9-E157DA5EF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</TotalTime>
  <Words>115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Work Sans</vt:lpstr>
      <vt:lpstr>Work Sans Medium</vt:lpstr>
      <vt:lpstr>Office-tema</vt:lpstr>
      <vt:lpstr>Julemesse 2024 Navn forsamling</vt:lpstr>
      <vt:lpstr>Julemesse 2024 Velkommen</vt:lpstr>
      <vt:lpstr>Sangtittel Work Sans 36pt</vt:lpstr>
      <vt:lpstr>Sangtittel Work Sans 36pt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Julemesse 2022 Navn forsamling</dc:title>
  <dc:creator>Margaret Aambø Mathisen</dc:creator>
  <cp:lastModifiedBy>Narve Jonas Nystøyl</cp:lastModifiedBy>
  <cp:revision>3</cp:revision>
  <dcterms:created xsi:type="dcterms:W3CDTF">2022-09-20T07:57:55Z</dcterms:created>
  <dcterms:modified xsi:type="dcterms:W3CDTF">2024-09-10T13:37:20Z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