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405" r:id="rId5"/>
    <p:sldId id="352" r:id="rId6"/>
    <p:sldId id="354" r:id="rId7"/>
    <p:sldId id="403" r:id="rId8"/>
    <p:sldId id="404" r:id="rId9"/>
    <p:sldId id="40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3BA"/>
    <a:srgbClr val="D2B6A8"/>
    <a:srgbClr val="2B1311"/>
    <a:srgbClr val="281D1F"/>
    <a:srgbClr val="95614E"/>
    <a:srgbClr val="371E0F"/>
    <a:srgbClr val="442F1E"/>
    <a:srgbClr val="84482E"/>
    <a:srgbClr val="8B523B"/>
    <a:srgbClr val="90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9981-30C0-4DE0-8A2F-C8F710DF8AAC}" v="1" dt="2021-06-03T10:51:28.551"/>
    <p1510:client id="{7282590B-8AE7-43DD-BEA6-6B2EFF88FD82}" v="4" dt="2021-03-19T10:17:41.665"/>
    <p1510:client id="{7C6E48F2-DA48-4B79-9AFE-E569602FE74F}" v="3" dt="2021-03-19T10:24:1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C1B-344C-4097-8295-3AB7616AB6F5}" type="datetimeFigureOut">
              <a:rPr lang="nb-NO" smtClean="0"/>
              <a:t>30.08.2023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9BC7-329E-4756-A559-BBDA3DF5F9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79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96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85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56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95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9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0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2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30.08.2023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44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30.08.2023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5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85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2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2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86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187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2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43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49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6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6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1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8FCBE1-DD6A-9335-463F-8CDEE5C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BC5600-A66F-B67E-E621-9BE35D5E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CBDDB2-D633-C950-1E26-EBFCAD7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7E1CA1B-EB57-D3FC-4900-168D8D25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96C550-73BD-4F3E-87B0-353B643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</a:t>
            </a:r>
            <a:r>
              <a:rPr lang="en-US" dirty="0" err="1"/>
              <a:t>Elfenbenskysten</a:t>
            </a:r>
            <a:r>
              <a:rPr lang="en-US" dirty="0"/>
              <a:t> og Mali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912F26-BBD4-419D-AD0E-0AC8A3C475B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Landene har vært og er preget av uroligheter og konflikter.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Mange som ikke har hørt om Jesus.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En stor andel av befolkningen kan ikke lese eller skrive.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store problemer med fattigdom i landene. </a:t>
            </a:r>
          </a:p>
        </p:txBody>
      </p:sp>
      <p:pic>
        <p:nvPicPr>
          <p:cNvPr id="3078" name="Picture 6" descr="people walking on street">
            <a:extLst>
              <a:ext uri="{FF2B5EF4-FFF2-40B4-BE49-F238E27FC236}">
                <a16:creationId xmlns:a16="http://schemas.microsoft.com/office/drawing/2014/main" id="{96FC47FB-4B60-4365-A1BC-2A2F2B36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16BEE02A-4BB6-4FF6-8B11-C2A246F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5B38441-1550-4330-986F-1708611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3C2ECA6-B1F2-4988-B10F-0025C25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8C1766-1952-46E6-B4EF-FFE52FC2D84E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folkegrupper som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Stort og spennende barne- og ungdomsarbeid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Bedre livsvilkårene gjennom lese- og skriveopplæring og jordbruksprosjekter. </a:t>
            </a:r>
          </a:p>
        </p:txBody>
      </p:sp>
      <p:pic>
        <p:nvPicPr>
          <p:cNvPr id="4098" name="Picture 2" descr="children sitting on chairs inside classroom">
            <a:extLst>
              <a:ext uri="{FF2B5EF4-FFF2-40B4-BE49-F238E27FC236}">
                <a16:creationId xmlns:a16="http://schemas.microsoft.com/office/drawing/2014/main" id="{6BF27FCF-DC15-44F7-B31D-DD708466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63F5CA5-BBB1-4048-9EBF-B8E6AA6D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5188DF9D-E34E-435F-AF49-15FAE6DC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88E1E-D84E-472C-9CF9-91B90C87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413" cy="43097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skaper fred, forsoning og samhold i alle land i Vest-Afrika.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Jesus må bli kjent i folkegruppene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alinke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ahou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gir misjonærene glede, styrke og visdom i arbeidet.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barna til misjonærene er trygge og trives i hverdagen.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E7D953-5CC5-4407-B061-F5A4889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30.08.2023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9B7D4D-9E9C-4FE0-B52B-BCC373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B14717-813E-48C4-B704-AFFB1414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AE7E96A-853B-40E4-92F7-E2CAA63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8841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rson holding brown and black seeds">
            <a:extLst>
              <a:ext uri="{FF2B5EF4-FFF2-40B4-BE49-F238E27FC236}">
                <a16:creationId xmlns:a16="http://schemas.microsoft.com/office/drawing/2014/main" id="{8360C25D-3201-8177-7129-0A360816E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1" r="24856" b="217"/>
          <a:stretch/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Vest-Afrika?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30.08.2023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5484018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Takk for din gave.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97396E2-8F76-D18D-5541-C2237F23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17" y="1849273"/>
            <a:ext cx="3596188" cy="3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2E1651F-FFD8-AB9E-EECF-B743A074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06688B-E769-D228-C976-18E4640DE4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30.08.2023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95D3E3-8BBC-112D-735B-DA52DD58C1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752822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7" ma:contentTypeDescription="Opprett et nytt dokument." ma:contentTypeScope="" ma:versionID="4f76e7de0dba71e296ba76620e0cfc38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e990a441548b8cedd347289c4579a65d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18590-61EA-4C0C-9C49-F868F4875BD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50946B52-8B7B-4BBC-B408-46EB9645D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F9105-FC64-41C0-84FC-CB2722D5F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29528</TotalTime>
  <Words>172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Elfenbenskysten og Mali</vt:lpstr>
      <vt:lpstr>Dette støtter du 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Narve Nystøyl</cp:lastModifiedBy>
  <cp:revision>54</cp:revision>
  <dcterms:created xsi:type="dcterms:W3CDTF">2020-02-18T08:43:16Z</dcterms:created>
  <dcterms:modified xsi:type="dcterms:W3CDTF">2023-08-30T14:16:57Z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