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72" r:id="rId5"/>
    <p:sldId id="400" r:id="rId6"/>
    <p:sldId id="409" r:id="rId7"/>
    <p:sldId id="405" r:id="rId8"/>
    <p:sldId id="407" r:id="rId9"/>
    <p:sldId id="375" r:id="rId10"/>
    <p:sldId id="41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30.01.2025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84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30.01.2025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869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30.01.2025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31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30.01.2025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8582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30.01.2025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4525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80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193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6132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185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0772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233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30.01.2025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8871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30.01.2025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0305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30.01.2025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712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30.01.2025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2265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30.01.2025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5886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30.01.2025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354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30.01.2025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980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30.01.2025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4957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30.01.2025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0514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30.01.2025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460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911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30.01.2025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278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30.01.2025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711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30.01.2025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484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30.01.2025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66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30.01.2025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924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30.01.2025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125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30.01.2025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81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30.01.2025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425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3D53863-1132-87B4-1AD3-84B61897F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0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9527B4-4C26-4558-9B5C-6F3781BF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om Stor-Kina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7E2ED0-8D1E-4846-950A-34B05AE0B5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/>
              <a:t>Stor-Kina er Misjonssambandets eldste misjonsfelt og dekker i dag både fastlands-Kina, Hongkong, Macao og Taiwan. </a:t>
            </a:r>
          </a:p>
          <a:p>
            <a:pPr marL="0" indent="0">
              <a:buNone/>
            </a:pPr>
            <a:r>
              <a:rPr lang="nb-NO" dirty="0"/>
              <a:t>Sammen med lokale kristne ønsker vi fortsatt å nå denne folkerike regionen med evangeliet.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7CA30775-01CC-4BE6-9B15-B65D7E5AAE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29BCC2-81E4-4646-B649-1DF40231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BEC5D8-36E5-46F3-8EC4-CBA8650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7" name="Picture 2" descr="woman wearing dress riding bicycle">
            <a:extLst>
              <a:ext uri="{FF2B5EF4-FFF2-40B4-BE49-F238E27FC236}">
                <a16:creationId xmlns:a16="http://schemas.microsoft.com/office/drawing/2014/main" id="{0E6D7255-D1BA-425D-960F-5B0EACCB5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9257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F8749C-E6BD-4034-ACDB-C4FF4B09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11BB5C-936A-4A02-807E-476B90CB19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Det finnes et stort behov for teologisk utdannelse og kristne ledere. </a:t>
            </a:r>
          </a:p>
          <a:p>
            <a:r>
              <a:rPr lang="nb-NO" dirty="0"/>
              <a:t>Mange har ikke hørt om Jesus.</a:t>
            </a:r>
          </a:p>
          <a:p>
            <a:r>
              <a:rPr lang="nb-NO" dirty="0"/>
              <a:t>Ettersom leseopplæring i tidligere tider var forbeholdt de privilegerte, har mange kinesere problemer med å lese.  </a:t>
            </a:r>
          </a:p>
          <a:p>
            <a:endParaRPr lang="nb-NO" dirty="0"/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ACFC3E3C-6EFE-4723-9D1C-A1F3556085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815" r="248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15E61B-5278-4D9C-B056-FEF5CC51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48DAEB-2262-4D06-9FD5-0CB8E48A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1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1BAC32-7808-4A88-8AFB-4687245A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Dette støtter du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6105DE-CCB0-40B3-B1C6-0A7A4A28D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584008"/>
            <a:ext cx="5073445" cy="435927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l">
              <a:buNone/>
            </a:pPr>
            <a:endParaRPr lang="nb-NO" b="0" i="0" dirty="0">
              <a:effectLst/>
              <a:latin typeface="WorkSans-Regular"/>
            </a:endParaRPr>
          </a:p>
          <a:p>
            <a:r>
              <a:rPr lang="nb-NO" dirty="0"/>
              <a:t>Støtte teologisk utdanning og kursing av kristne ledere. </a:t>
            </a:r>
          </a:p>
          <a:p>
            <a:r>
              <a:rPr lang="nb-NO" dirty="0"/>
              <a:t>Arbeide sammen med kirkene om å drive misjon i eget land og ellers i verden. </a:t>
            </a:r>
          </a:p>
          <a:p>
            <a:r>
              <a:rPr lang="nb-NO" dirty="0"/>
              <a:t>Misjon på en stor skole. </a:t>
            </a:r>
          </a:p>
          <a:p>
            <a:r>
              <a:rPr lang="nb-NO" dirty="0"/>
              <a:t>Samarbeid om å utvikle en app som gjør leseopplæring lettere tilgjengelig for de som trenger det. </a:t>
            </a: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CEA9686B-E966-4660-A764-355509A55C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105" r="2210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3CE618-3F7C-4782-A73B-426920E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C7E8627-6F9B-4864-975B-0EFBC1D4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70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F402D69-A72F-400E-993E-4253AAB8A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Be for alle kristne i Stor-Kina, be om beskyttelse, glede og fred i Herren. Be spesielt for alle som forteller videre til andre som ikke har hørt.  </a:t>
            </a:r>
          </a:p>
          <a:p>
            <a:r>
              <a:rPr lang="nb-NO" dirty="0"/>
              <a:t>Be for utsendingene og deres familie og venner. Be om gode relasjoner i arbeidet og be om styrke, glede og fred i tjenesten. </a:t>
            </a:r>
          </a:p>
          <a:p>
            <a:r>
              <a:rPr lang="nb-NO" dirty="0"/>
              <a:t>Be for arbeidet i Hongkong og Macao lutherske kirke, be spesielt for alle ungdommer vi kommer i kontakt med. </a:t>
            </a:r>
          </a:p>
          <a:p>
            <a:r>
              <a:rPr lang="nb-NO" dirty="0"/>
              <a:t>Be om at Jesus må bli kjent i hele Stor-Kina.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C20CC66-C6D6-46F8-B57A-C98BCC4B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30.01.2025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98A3DF1-3157-4040-851F-3E228513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BBBCA50-F94D-4D03-AB09-346355C2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457D3D91-3B33-4CD0-85E4-274AF599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</a:t>
            </a:r>
          </a:p>
        </p:txBody>
      </p:sp>
    </p:spTree>
    <p:extLst>
      <p:ext uri="{BB962C8B-B14F-4D97-AF65-F5344CB8AC3E}">
        <p14:creationId xmlns:p14="http://schemas.microsoft.com/office/powerpoint/2010/main" val="55751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57AEA13-B672-4B7B-AEC6-BCC0EA97A61C}"/>
              </a:ext>
            </a:extLst>
          </p:cNvPr>
          <p:cNvSpPr/>
          <p:nvPr/>
        </p:nvSpPr>
        <p:spPr>
          <a:xfrm>
            <a:off x="5604387" y="365125"/>
            <a:ext cx="507344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Medium"/>
                <a:ea typeface="+mn-ea"/>
                <a:cs typeface="+mn-cs"/>
              </a:rPr>
              <a:t>Ønsker du å støtte arbeidet i Stor-Kina?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F1F42A-7CB3-45C2-9EE6-0D994538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På gi.nlm.no kan du bli månedlig giver til regionen, eller du kan gi en enkeltgave. </a:t>
            </a:r>
          </a:p>
          <a:p>
            <a:pPr marL="0" indent="0">
              <a:buNone/>
            </a:pPr>
            <a:r>
              <a:rPr lang="nb-NO" dirty="0"/>
              <a:t>Du kan også gi på:</a:t>
            </a:r>
          </a:p>
          <a:p>
            <a:pPr marL="0" indent="0">
              <a:buNone/>
            </a:pPr>
            <a:r>
              <a:rPr lang="nb-NO" dirty="0"/>
              <a:t>Gavekonto: 8220.02.90131  </a:t>
            </a:r>
          </a:p>
          <a:p>
            <a:pPr marL="0" indent="0">
              <a:buNone/>
            </a:pPr>
            <a:r>
              <a:rPr lang="nb-NO" dirty="0"/>
              <a:t>Vipps: #700 000 </a:t>
            </a:r>
          </a:p>
          <a:p>
            <a:pPr marL="0" indent="0">
              <a:buNone/>
            </a:pPr>
            <a:r>
              <a:rPr lang="nb-NO" dirty="0"/>
              <a:t>Merk «Stor-Kina».  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Takk for din gave.</a:t>
            </a:r>
          </a:p>
        </p:txBody>
      </p:sp>
      <p:pic>
        <p:nvPicPr>
          <p:cNvPr id="5" name="Picture 2" descr="farmer on mud">
            <a:extLst>
              <a:ext uri="{FF2B5EF4-FFF2-40B4-BE49-F238E27FC236}">
                <a16:creationId xmlns:a16="http://schemas.microsoft.com/office/drawing/2014/main" id="{7C6BF537-6508-413B-A1EE-60AAFF52B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5" r="19361"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F01566B-42C0-4975-BA66-A7DE0289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D0E227B-DC7F-4500-AD06-EB8828B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2" name="Date Placeholder 4" hidden="1">
            <a:extLst>
              <a:ext uri="{FF2B5EF4-FFF2-40B4-BE49-F238E27FC236}">
                <a16:creationId xmlns:a16="http://schemas.microsoft.com/office/drawing/2014/main" id="{7C82D867-A134-4E35-9370-1AAA48155E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64000" y="6356350"/>
            <a:ext cx="134132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82AA20-2EC2-ED46-9CC0-25ED01A30C0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30.01.2025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61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70CE858-00F7-9432-E3DB-4AA4D52F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54F8BC1-9572-4FED-67C7-AE89010BC0A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2BF04FF-C4FA-1440-A1A7-FC8FC91F7739}" type="datetime1">
              <a:rPr lang="nb-NO" smtClean="0"/>
              <a:t>30.01.2025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EE6A11B-C4D7-77AB-4D09-0224F528B9A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6849231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al" id="{99E7A1F5-81D3-FD41-98D3-4EB535A83404}" vid="{05A76579-7075-DB4E-82E7-8A5B07EEDE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6" ma:contentTypeDescription="Opprett et nytt dokument." ma:contentTypeScope="" ma:versionID="e923ed626435ec05c45fdde9cdc0b6fe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c0e43165437e4200fa89c6e108812666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E1FFEB-5B0A-49E5-A359-42844CFDC50D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customXml/itemProps2.xml><?xml version="1.0" encoding="utf-8"?>
<ds:datastoreItem xmlns:ds="http://schemas.openxmlformats.org/officeDocument/2006/customXml" ds:itemID="{F57CC6AE-0FCB-41D0-B561-E9FD475D3D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66BD51-0112-4EBE-B387-6F7B8DC57C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43613f-c296-48b9-814d-e86f8f940e49"/>
    <ds:schemaRef ds:uri="8d78b34e-6477-4657-9b6f-af41f1dd7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288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WorkSans-Medium</vt:lpstr>
      <vt:lpstr>WorkSans-Regular</vt:lpstr>
      <vt:lpstr>Misjonssambandet</vt:lpstr>
      <vt:lpstr>PowerPoint-presentasjon</vt:lpstr>
      <vt:lpstr>Kort om Stor-Kina</vt:lpstr>
      <vt:lpstr>Behov</vt:lpstr>
      <vt:lpstr>Dette støtter du</vt:lpstr>
      <vt:lpstr>Bønneemner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Elise Haugland</cp:lastModifiedBy>
  <cp:revision>11</cp:revision>
  <dcterms:created xsi:type="dcterms:W3CDTF">2022-01-24T19:51:00Z</dcterms:created>
  <dcterms:modified xsi:type="dcterms:W3CDTF">2025-01-30T16:32:23Z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</Properties>
</file>