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413" r:id="rId5"/>
    <p:sldId id="390" r:id="rId6"/>
    <p:sldId id="391" r:id="rId7"/>
    <p:sldId id="407" r:id="rId8"/>
    <p:sldId id="411" r:id="rId9"/>
    <p:sldId id="412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85BA5"/>
    <a:srgbClr val="4878D6"/>
    <a:srgbClr val="318C5F"/>
    <a:srgbClr val="51B575"/>
    <a:srgbClr val="239E6B"/>
    <a:srgbClr val="5CAA7F"/>
    <a:srgbClr val="5C88DA"/>
    <a:srgbClr val="5376D2"/>
    <a:srgbClr val="3B5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7059" autoAdjust="0"/>
  </p:normalViewPr>
  <p:slideViewPr>
    <p:cSldViewPr snapToGrid="0" snapToObjects="1" showGuides="1">
      <p:cViewPr varScale="1">
        <p:scale>
          <a:sx n="72" d="100"/>
          <a:sy n="72" d="100"/>
        </p:scale>
        <p:origin x="72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65DE55-4977-DC45-A0A9-479C38E02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228048-E4EB-C547-8035-FE2A6C56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E041-1F04-2E4B-96AD-F5D13E07A34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983B0-6557-C341-9167-076DDD571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2CF02C-B5B2-FD41-9797-C4BD3444F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43D7-33EB-C94D-B629-365C042CDF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C01D-8DB6-5147-91ED-71C8253B5101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EF97-C7EB-2043-99F9-FF2814ADFE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7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EF97-C7EB-2043-99F9-FF2814ADFE3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11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EF97-C7EB-2043-99F9-FF2814ADFE3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26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31.10.2023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53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31.10.2023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1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31.10.2023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31.10.2023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9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92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98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79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1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866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4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31.10.2023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8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31.10.2023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8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0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37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37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33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46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44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640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44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76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37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11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05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10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9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62" r:id="rId6"/>
    <p:sldLayoutId id="2147483684" r:id="rId7"/>
    <p:sldLayoutId id="2147483663" r:id="rId8"/>
    <p:sldLayoutId id="2147483664" r:id="rId9"/>
    <p:sldLayoutId id="2147483652" r:id="rId10"/>
    <p:sldLayoutId id="2147483653" r:id="rId11"/>
    <p:sldLayoutId id="2147483654" r:id="rId12"/>
    <p:sldLayoutId id="2147483655" r:id="rId13"/>
    <p:sldLayoutId id="2147483665" r:id="rId14"/>
    <p:sldLayoutId id="2147483676" r:id="rId15"/>
    <p:sldLayoutId id="2147483686" r:id="rId16"/>
    <p:sldLayoutId id="2147483685" r:id="rId17"/>
    <p:sldLayoutId id="2147483679" r:id="rId18"/>
    <p:sldLayoutId id="2147483680" r:id="rId19"/>
    <p:sldLayoutId id="2147483682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068" userDrawn="1">
          <p15:clr>
            <a:srgbClr val="F26B43"/>
          </p15:clr>
        </p15:guide>
        <p15:guide id="4" orient="horz" pos="1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C97BCF48-4FC4-DF13-D5DF-EA83190465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D1CD37-2FAC-BEB7-7625-653E6FC5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665278-3FE2-5DF4-5EAE-4049322F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391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>
            <a:extLst>
              <a:ext uri="{FF2B5EF4-FFF2-40B4-BE49-F238E27FC236}">
                <a16:creationId xmlns:a16="http://schemas.microsoft.com/office/drawing/2014/main" id="{2E205661-199C-416F-9A66-D151CDF6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0" name="Plassholder for innhold 19">
            <a:extLst>
              <a:ext uri="{FF2B5EF4-FFF2-40B4-BE49-F238E27FC236}">
                <a16:creationId xmlns:a16="http://schemas.microsoft.com/office/drawing/2014/main" id="{69E82518-392A-4FB0-87C5-E4E3B57D1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597302"/>
            <a:ext cx="6248089" cy="5046568"/>
          </a:xfrm>
        </p:spPr>
        <p:txBody>
          <a:bodyPr>
            <a:normAutofit/>
          </a:bodyPr>
          <a:lstStyle/>
          <a:p>
            <a:r>
              <a:rPr lang="nb-NO" dirty="0"/>
              <a:t>Sentral-Asia består av fem tidligere sovjetrepublikker: Kasakhstan, Usbekistan, Kirgisistan, Turkmenistan, Tadsjikistan</a:t>
            </a:r>
          </a:p>
          <a:p>
            <a:r>
              <a:rPr lang="nb-NO" dirty="0"/>
              <a:t> Området er historisk sett tett koblet sammen med sine nomadiske folkegrupper og handelsstrekningen silkeveien. </a:t>
            </a:r>
          </a:p>
          <a:p>
            <a:r>
              <a:rPr lang="nb-NO" dirty="0"/>
              <a:t>Sentral-Asia er stengt for misjon. På tross av kontroll og begrensninger i samfunnet opplever mange områder en stille vekkelse.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22" name="Plassholder for bilde 21">
            <a:extLst>
              <a:ext uri="{FF2B5EF4-FFF2-40B4-BE49-F238E27FC236}">
                <a16:creationId xmlns:a16="http://schemas.microsoft.com/office/drawing/2014/main" id="{A7366ECB-DA67-43BC-8312-B7DF1E56E4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5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2FB5D8-4392-415E-93C0-C5537067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1036458"/>
            <a:ext cx="507344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Dette </a:t>
            </a:r>
            <a:r>
              <a:rPr lang="en-US" sz="4000" b="1" dirty="0" err="1"/>
              <a:t>støtter</a:t>
            </a:r>
            <a:r>
              <a:rPr lang="en-US" sz="4000" b="1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6699502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rtl="0" fontAlgn="base"/>
            <a:endParaRPr lang="nb-NO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Utruste og støtte kristne ledere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​</a:t>
            </a:r>
            <a:endParaRPr lang="nb-NO" sz="3600" b="0" i="0" dirty="0">
              <a:solidFill>
                <a:srgbClr val="000000"/>
              </a:solidFill>
              <a:effectLst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Styrke kvinners rettigheter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​</a:t>
            </a:r>
            <a:endParaRPr lang="nb-NO" sz="3600" b="0" i="0" dirty="0">
              <a:solidFill>
                <a:srgbClr val="000000"/>
              </a:solidFill>
              <a:effectLst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Skape arbeidsplasser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​</a:t>
            </a:r>
            <a:endParaRPr lang="nb-NO" sz="3600" b="0" i="0" dirty="0">
              <a:solidFill>
                <a:srgbClr val="000000"/>
              </a:solidFill>
              <a:effectLst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rgbClr val="000000"/>
                </a:solidFill>
              </a:rPr>
              <a:t>Oversettelse</a:t>
            </a: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 av Bibelen til en muslimsk folkegruppe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​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Driver tre skolesentre </a:t>
            </a:r>
            <a:endParaRPr lang="en-US" sz="36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AE6DC76-B6D4-4236-B76A-154AFF83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04B17EF-D6B0-4D46-94BC-72547DF2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41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0807192-9E55-4BE0-B49F-413C8DE5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3200" dirty="0">
                <a:solidFill>
                  <a:srgbClr val="000000"/>
                </a:solidFill>
              </a:rPr>
              <a:t>Be for d</a:t>
            </a:r>
            <a:r>
              <a:rPr lang="nb-NO" sz="3200" b="0" i="0" u="none" strike="noStrike" dirty="0">
                <a:solidFill>
                  <a:srgbClr val="000000"/>
                </a:solidFill>
                <a:effectLst/>
              </a:rPr>
              <a:t>e kristne som lider, be om at de må bli styrket og beskyttet i troen.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3200" dirty="0">
                <a:solidFill>
                  <a:srgbClr val="000000"/>
                </a:solidFill>
              </a:rPr>
              <a:t>Be for k</a:t>
            </a:r>
            <a:r>
              <a:rPr lang="nb-NO" sz="3200" b="0" i="0" u="none" strike="noStrike" dirty="0">
                <a:solidFill>
                  <a:srgbClr val="000000"/>
                </a:solidFill>
                <a:effectLst/>
              </a:rPr>
              <a:t>vinnene som blir undertrykket, be om at de må bli sett og respektert.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3200" dirty="0">
                <a:solidFill>
                  <a:srgbClr val="000000"/>
                </a:solidFill>
              </a:rPr>
              <a:t>Be for d</a:t>
            </a:r>
            <a:r>
              <a:rPr lang="nb-NO" sz="3200" b="0" i="0" u="none" strike="noStrike" dirty="0">
                <a:solidFill>
                  <a:srgbClr val="000000"/>
                </a:solidFill>
                <a:effectLst/>
              </a:rPr>
              <a:t>istribusjonen av Bibelen til en </a:t>
            </a:r>
            <a:r>
              <a:rPr lang="nb-NO" sz="3200" b="0" i="0" u="none" strike="noStrike" dirty="0" err="1">
                <a:solidFill>
                  <a:srgbClr val="000000"/>
                </a:solidFill>
                <a:effectLst/>
              </a:rPr>
              <a:t>unådd</a:t>
            </a:r>
            <a:r>
              <a:rPr lang="nb-NO" sz="3200" b="0" i="0" u="none" strike="noStrike" dirty="0">
                <a:solidFill>
                  <a:srgbClr val="000000"/>
                </a:solidFill>
                <a:effectLst/>
              </a:rPr>
              <a:t> folkegruppe.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3200" b="0" i="0" u="none" strike="noStrike" dirty="0">
                <a:solidFill>
                  <a:srgbClr val="000000"/>
                </a:solidFill>
                <a:effectLst/>
              </a:rPr>
              <a:t>Be om at Gud må sende flere arbeidere til Sentral-Asia. </a:t>
            </a:r>
            <a:endParaRPr lang="en-US" sz="3200" b="0" i="0" dirty="0">
              <a:solidFill>
                <a:srgbClr val="000000"/>
              </a:solidFill>
              <a:effectLst/>
            </a:endParaRPr>
          </a:p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2ECAE3F-55C0-48C2-A765-BB4D9F24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4F19C9E-3E9A-4445-8467-1135BE91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52A06A8-19D7-4E81-A6FF-196AC489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A35D17C-5B0F-413E-AC2E-963401FA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91"/>
            <a:ext cx="9843932" cy="1325563"/>
          </a:xfrm>
        </p:spPr>
        <p:txBody>
          <a:bodyPr/>
          <a:lstStyle/>
          <a:p>
            <a:r>
              <a:rPr lang="nb-NO" b="1" dirty="0"/>
              <a:t>Bønneemner</a:t>
            </a:r>
          </a:p>
        </p:txBody>
      </p:sp>
    </p:spTree>
    <p:extLst>
      <p:ext uri="{BB962C8B-B14F-4D97-AF65-F5344CB8AC3E}">
        <p14:creationId xmlns:p14="http://schemas.microsoft.com/office/powerpoint/2010/main" val="215383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b="1" dirty="0" err="1"/>
              <a:t>Ø</a:t>
            </a:r>
            <a:r>
              <a:rPr lang="en-US" b="1" dirty="0" err="1">
                <a:latin typeface="+mn-lt"/>
              </a:rPr>
              <a:t>nsker</a:t>
            </a:r>
            <a:r>
              <a:rPr lang="en-US" b="1" dirty="0">
                <a:latin typeface="+mn-lt"/>
              </a:rPr>
              <a:t> du å </a:t>
            </a:r>
            <a:r>
              <a:rPr lang="en-US" b="1" dirty="0" err="1">
                <a:latin typeface="+mn-lt"/>
              </a:rPr>
              <a:t>støtte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arbeidet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økonomisk</a:t>
            </a:r>
            <a:r>
              <a:rPr lang="en-US" b="1" dirty="0">
                <a:latin typeface="+mn-lt"/>
              </a:rPr>
              <a:t>?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6143917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nb-NO" sz="28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nb-NO" sz="3600" b="0" i="0" dirty="0">
                <a:solidFill>
                  <a:srgbClr val="000000"/>
                </a:solidFill>
                <a:effectLst/>
              </a:rPr>
              <a:t>Bli fast giver</a:t>
            </a:r>
            <a:r>
              <a:rPr lang="nb-NO" sz="3600" dirty="0">
                <a:solidFill>
                  <a:srgbClr val="000000"/>
                </a:solidFill>
              </a:rPr>
              <a:t> på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 gi.nlm.no </a:t>
            </a:r>
          </a:p>
          <a:p>
            <a:pPr algn="l"/>
            <a:endParaRPr lang="nb-NO" sz="3600" dirty="0">
              <a:solidFill>
                <a:srgbClr val="000000"/>
              </a:solidFill>
            </a:endParaRPr>
          </a:p>
          <a:p>
            <a:pPr algn="l"/>
            <a:r>
              <a:rPr lang="nb-NO" sz="3600" dirty="0">
                <a:solidFill>
                  <a:srgbClr val="000000"/>
                </a:solidFill>
              </a:rPr>
              <a:t>eller gi en g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ave på </a:t>
            </a:r>
          </a:p>
          <a:p>
            <a:pPr algn="l"/>
            <a:r>
              <a:rPr lang="nb-NO" sz="3600" dirty="0">
                <a:solidFill>
                  <a:srgbClr val="000000"/>
                </a:solidFill>
              </a:rPr>
              <a:t>k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ontonummer 8220.02.90131</a:t>
            </a:r>
          </a:p>
          <a:p>
            <a:pPr algn="l"/>
            <a:r>
              <a:rPr lang="nb-NO" sz="3600" dirty="0">
                <a:solidFill>
                  <a:srgbClr val="000000"/>
                </a:solidFill>
              </a:rPr>
              <a:t>eller V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ipps #</a:t>
            </a:r>
            <a:r>
              <a:rPr lang="nb-NO" sz="3600" dirty="0">
                <a:solidFill>
                  <a:srgbClr val="000000"/>
                </a:solidFill>
              </a:rPr>
              <a:t>700 000</a:t>
            </a:r>
            <a:endParaRPr lang="nb-NO" sz="3600" b="0" i="0" dirty="0">
              <a:effectLst/>
            </a:endParaRPr>
          </a:p>
          <a:p>
            <a:pPr algn="l"/>
            <a:endParaRPr lang="nb-NO" sz="28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nb-NO" sz="3600" b="1" i="0" dirty="0">
                <a:solidFill>
                  <a:srgbClr val="000000"/>
                </a:solidFill>
                <a:effectLst/>
              </a:rPr>
              <a:t>Tusen takk for </a:t>
            </a:r>
            <a:r>
              <a:rPr lang="nb-NO" sz="3600" b="1" dirty="0">
                <a:solidFill>
                  <a:srgbClr val="000000"/>
                </a:solidFill>
              </a:rPr>
              <a:t>gaven! </a:t>
            </a:r>
            <a:endParaRPr lang="nb-NO" sz="36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38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7376093-F33C-4944-8C93-BF5540F0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3A666D2-2265-45A7-809B-7EB6E9890C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31.10.2023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731EFAA-5D72-4281-A3BC-682CE24C72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787185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575AEC9965104DA9674792C167BF0D" ma:contentTypeVersion="12" ma:contentTypeDescription="Opprett et nytt dokument." ma:contentTypeScope="" ma:versionID="93329dcbbf9593629307c821af717287">
  <xsd:schema xmlns:xsd="http://www.w3.org/2001/XMLSchema" xmlns:xs="http://www.w3.org/2001/XMLSchema" xmlns:p="http://schemas.microsoft.com/office/2006/metadata/properties" xmlns:ns2="58c42578-0be4-4f8b-8137-6a65d469c8b7" targetNamespace="http://schemas.microsoft.com/office/2006/metadata/properties" ma:root="true" ma:fieldsID="dbe167032daa12c32e65dc7eafb3025f" ns2:_="">
    <xsd:import namespace="58c42578-0be4-4f8b-8137-6a65d469c8b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42578-0be4-4f8b-8137-6a65d469c8b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58c42578-0be4-4f8b-8137-6a65d469c8b7" xsi:nil="true"/>
    <MigrationWizId xmlns="58c42578-0be4-4f8b-8137-6a65d469c8b7" xsi:nil="true"/>
    <MigrationWizIdSecurityGroups xmlns="58c42578-0be4-4f8b-8137-6a65d469c8b7" xsi:nil="true"/>
    <MigrationWizIdDocumentLibraryPermissions xmlns="58c42578-0be4-4f8b-8137-6a65d469c8b7" xsi:nil="true"/>
    <MigrationWizIdPermissions xmlns="58c42578-0be4-4f8b-8137-6a65d469c8b7" xsi:nil="true"/>
  </documentManagement>
</p:properties>
</file>

<file path=customXml/itemProps1.xml><?xml version="1.0" encoding="utf-8"?>
<ds:datastoreItem xmlns:ds="http://schemas.openxmlformats.org/officeDocument/2006/customXml" ds:itemID="{EE8C3022-1E6B-47D8-BC63-E7F247C53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c42578-0be4-4f8b-8137-6a65d469c8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3A1953-4C92-4F68-B240-F88990D776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528BC-57C2-47E8-BE97-D50F32265050}">
  <ds:schemaRefs>
    <ds:schemaRef ds:uri="http://schemas.microsoft.com/office/2006/metadata/properties"/>
    <ds:schemaRef ds:uri="http://schemas.microsoft.com/office/infopath/2007/PartnerControls"/>
    <ds:schemaRef ds:uri="58c42578-0be4-4f8b-8137-6a65d469c8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Misjonssambandet_misjonsfelt2021</Template>
  <TotalTime>20</TotalTime>
  <Words>192</Words>
  <Application>Microsoft Office PowerPoint</Application>
  <PresentationFormat>Widescreen</PresentationFormat>
  <Paragraphs>37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 UI</vt:lpstr>
      <vt:lpstr>WorkSans-Medium</vt:lpstr>
      <vt:lpstr>WorkSans-Regular</vt:lpstr>
      <vt:lpstr>Misjonssambandet</vt:lpstr>
      <vt:lpstr>PowerPoint-presentasjon</vt:lpstr>
      <vt:lpstr>PowerPoint-presentasjon</vt:lpstr>
      <vt:lpstr>Dette støtter du </vt:lpstr>
      <vt:lpstr>Bønneemner</vt:lpstr>
      <vt:lpstr>Ønsker du å støtte arbeidet økonomisk?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misjonsfeltene</dc:title>
  <dc:creator>Narve Nystøyl</dc:creator>
  <cp:lastModifiedBy>Narve Nystøyl</cp:lastModifiedBy>
  <cp:revision>7</cp:revision>
  <dcterms:created xsi:type="dcterms:W3CDTF">2021-06-16T13:35:58Z</dcterms:created>
  <dcterms:modified xsi:type="dcterms:W3CDTF">2023-10-31T15:00:36Z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0x010100DB575AEC9965104DA9674792C167BF0D</vt:lpwstr>
  </property>
</Properties>
</file>