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06" r:id="rId5"/>
    <p:sldId id="407" r:id="rId6"/>
    <p:sldId id="386" r:id="rId7"/>
    <p:sldId id="384" r:id="rId8"/>
    <p:sldId id="387" r:id="rId9"/>
    <p:sldId id="405" r:id="rId10"/>
    <p:sldId id="408" r:id="rId11"/>
    <p:sldId id="40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12.01.2024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0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12.01.2024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65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12.01.2024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9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12.01.2024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077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12.01.2024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17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89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46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065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94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67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8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12.01.2024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04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12.01.2024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70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379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466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6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215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98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697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78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685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482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631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053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12.01.2024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2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26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12.01.2024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72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12.01.2024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251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9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norea.no/hva/prosjekter/arven-etter-adam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52FE787-9CB5-4471-9B55-955EE1AB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12.01.2024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9808395-2EA2-450D-8325-BBAC3E60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E35C3C-FD62-4191-8A6A-FA3BAD64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CF4B9CA-23D0-DAEA-3FEB-F70CE2A0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D5C00E8-565B-4E78-B2C1-C35A8399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</a:t>
            </a:r>
            <a:r>
              <a:rPr lang="en-US" dirty="0" err="1"/>
              <a:t>Østlige</a:t>
            </a:r>
            <a:r>
              <a:rPr lang="en-US" dirty="0"/>
              <a:t> Afrika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E437C3-AD38-4269-B66F-4D973A3BE9BD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Misjonssambandet har siden 1948 en rik historie med misjon i Østlige Afrika. Vi jobber side om side med de lokale kirkene for å nå ut med evangeliet til folkegrupper som ennå ikke har hørt.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solidFill>
                  <a:srgbClr val="383838"/>
                </a:solidFill>
                <a:latin typeface="WorkSans-Regular"/>
              </a:rPr>
              <a:t>To store jubileum i oktober og november: 50-års jubileum i </a:t>
            </a:r>
            <a:r>
              <a:rPr lang="nb-NO" sz="2800" dirty="0" err="1">
                <a:solidFill>
                  <a:srgbClr val="383838"/>
                </a:solidFill>
                <a:latin typeface="WorkSans-Regular"/>
              </a:rPr>
              <a:t>Arba</a:t>
            </a:r>
            <a:r>
              <a:rPr lang="nb-NO" sz="2800" dirty="0">
                <a:solidFill>
                  <a:srgbClr val="383838"/>
                </a:solidFill>
                <a:latin typeface="WorkSans-Regular"/>
              </a:rPr>
              <a:t> </a:t>
            </a:r>
            <a:r>
              <a:rPr lang="nb-NO" sz="2800" dirty="0" err="1">
                <a:solidFill>
                  <a:srgbClr val="383838"/>
                </a:solidFill>
                <a:latin typeface="WorkSans-Regular"/>
              </a:rPr>
              <a:t>Minch</a:t>
            </a:r>
            <a:r>
              <a:rPr lang="nb-NO" sz="2800" dirty="0">
                <a:solidFill>
                  <a:srgbClr val="383838"/>
                </a:solidFill>
                <a:latin typeface="WorkSans-Regular"/>
              </a:rPr>
              <a:t> og 75-års jubileum i </a:t>
            </a:r>
            <a:r>
              <a:rPr lang="nb-NO" sz="2800" dirty="0" err="1">
                <a:solidFill>
                  <a:srgbClr val="383838"/>
                </a:solidFill>
                <a:latin typeface="WorkSans-Regular"/>
              </a:rPr>
              <a:t>Hawassa</a:t>
            </a:r>
            <a:r>
              <a:rPr lang="nb-NO" sz="2800" dirty="0">
                <a:solidFill>
                  <a:srgbClr val="383838"/>
                </a:solidFill>
                <a:latin typeface="WorkSans-Regular"/>
              </a:rPr>
              <a:t> for Misjonssambandet sitt arbeid i Etiopia.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Misjonssambandet driver også flere bistandsprosjekter i Østlige Afrika innen vann, helse og undervisning.</a:t>
            </a:r>
          </a:p>
        </p:txBody>
      </p:sp>
      <p:pic>
        <p:nvPicPr>
          <p:cNvPr id="3074" name="Picture 2" descr="children playing on brown sand at daytime">
            <a:extLst>
              <a:ext uri="{FF2B5EF4-FFF2-40B4-BE49-F238E27FC236}">
                <a16:creationId xmlns:a16="http://schemas.microsoft.com/office/drawing/2014/main" id="{EC0D710A-ED26-4D7E-AA3A-E2409AB2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30717086-9018-4676-9292-77C65589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69FA93C6-D9B5-40F3-9331-FA47A9F4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501FF1-BA4B-4003-AA78-7A69E63A2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 r="38009"/>
          <a:stretch/>
        </p:blipFill>
        <p:spPr>
          <a:xfrm>
            <a:off x="-1" y="0"/>
            <a:ext cx="518158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45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D5C00E8-565B-4E78-B2C1-C35A8399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Behov</a:t>
            </a:r>
            <a:endParaRPr lang="en-US" dirty="0"/>
          </a:p>
        </p:txBody>
      </p:sp>
      <p:pic>
        <p:nvPicPr>
          <p:cNvPr id="3074" name="Picture 2" descr="children playing on brown sand at daytime">
            <a:extLst>
              <a:ext uri="{FF2B5EF4-FFF2-40B4-BE49-F238E27FC236}">
                <a16:creationId xmlns:a16="http://schemas.microsoft.com/office/drawing/2014/main" id="{EC0D710A-ED26-4D7E-AA3A-E2409AB2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30717086-9018-4676-9292-77C65589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69FA93C6-D9B5-40F3-9331-FA47A9F4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4DBD6402-8CFB-9A37-215A-690C1AA76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Det er fortsatt områder og folkegrupper som enda ikke har hørt evangeliet.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Deler av østlige Afrika er preget av mye fattigdom og nød. Lange tørkeperioder fører til store problemer</a:t>
            </a:r>
            <a:r>
              <a:rPr lang="nb-NO" dirty="0"/>
              <a:t>, og d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et finnes store helseutfordringer.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Jenter blir ofte nedprioritert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mtp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utdanning.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80258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A3ACE0-50CF-422B-B4C7-9A99E90F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en-US" dirty="0"/>
            </a:b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evangeliet til unådde folkegrupper.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2400" dirty="0"/>
              <a:t>Utruste ledere og evangelister til misjon på tvers av språklige og kulturelle ulikheter.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Gi bedre utdanningsmuligheter for jenter og barn.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Styrke lokalsamfunn og gi bedre levevilkår i tørre områder gjennom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prosjekter innen vann, helse og hygiene.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Arven etter Adam (se neste side)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5" name="Bilde 4" descr="Et bilde som inneholder utendørs, gress, gruppe, personer&#10;&#10;Automatisk generert beskrivelse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5F76D4-4219-4C7A-A5AF-F542C9C7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81CA04-B46F-4814-ADEB-8D4BBCFB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52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604084"/>
            <a:ext cx="5073445" cy="5752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Arven etter Adam – en animasjonsserie for barn i Øst-Afrika. Dette er barn som aldri har hørt om Jesus.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Gjennom 26 episoder á 12 minutter gjenfortelles bibelhistorien på en ny og spennende måte. Første episode skildrer hvordan Gud skapte universet. Fortellerstil, hovedpersoner og kulisser er tilpasset målgruppen. 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Den første episoden er lansert.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Les mer om prosjektet her: 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  <a:hlinkClick r:id="rId2"/>
              </a:rPr>
              <a:t>Arven etter Adam (norea.no)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I samarbeid med </a:t>
            </a:r>
            <a:r>
              <a:rPr kumimoji="0" lang="nb-NO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Norea</a:t>
            </a:r>
            <a:r>
              <a:rPr kumimoji="0" lang="nb-NO" sz="24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mediemisjon.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32A11A-112D-44B9-B73E-9EC0CE06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EC7E3F-B545-42E2-B97E-F1BF6A02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1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84BC79D-7CA2-438B-8D82-BB5FE601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alle folkegrupper i Østlige Afrika som ikke har hørt om Jesus. Be om beskyttelse og visdom hos alle de som bringer evangeliet videre.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Takk og be for alt arbeid i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Mekane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Yesus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-kirken.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alle studenter og lærere på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Tabor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alle lokalt ansatte og for utsendingene og deres familier.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 for alle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bistandsprosjektene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Be om at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få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betydning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for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lokalsamfunnet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Be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spesielt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for alle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lider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under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tørke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sult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sykdom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 for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medieprosjektet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Arven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etter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Adam.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3C2C7D8-B26B-4F46-8C97-1EDAACCC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12.01.2024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A1459FF-EA11-47F5-8249-B5A5E821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000419-BE60-471B-9C6D-B0F6A2E0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F97A74A-34DE-4609-8068-AAE0429F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29341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Østlige Afrika?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127873" cy="4359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/>
              <a:t>Bli fast giver, eller gi en gave på: gi.nlm.no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/>
              <a:t>Du kan også gi en enkeltgave på kontonummer 8220.02.90131, </a:t>
            </a:r>
            <a:r>
              <a:rPr lang="nb-NO" dirty="0"/>
              <a:t>eller på vipps #700 000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Takk for din gave.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12.01.2024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E4CABB-D89C-46CE-B4F8-6BF9D779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B08CB67-5C6F-4A66-B8A9-AB7354F4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4E0BD2C-789C-4C9A-9FFD-EB3A6C508A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12.01.2024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17FC00-6239-4305-9202-3065AE19F7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9484360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6" ma:contentTypeDescription="Opprett et nytt dokument." ma:contentTypeScope="" ma:versionID="e923ed626435ec05c45fdde9cdc0b6fe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c0e43165437e4200fa89c6e108812666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235211-C9D5-480D-B410-F4A9C87505F1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2.xml><?xml version="1.0" encoding="utf-8"?>
<ds:datastoreItem xmlns:ds="http://schemas.openxmlformats.org/officeDocument/2006/customXml" ds:itemID="{3F959755-A4EB-4551-B1C0-2A8946EAF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3188E-9503-407A-9B4E-BA31AAF53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431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Kort om Østlige Afrika</vt:lpstr>
      <vt:lpstr>Behov</vt:lpstr>
      <vt:lpstr>Dette støtter du  </vt:lpstr>
      <vt:lpstr>PowerPoint-presentasjon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10</cp:revision>
  <dcterms:created xsi:type="dcterms:W3CDTF">2021-12-22T12:43:43Z</dcterms:created>
  <dcterms:modified xsi:type="dcterms:W3CDTF">2024-01-12T09:53:00Z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  <property fmtid="{D5CDD505-2E9C-101B-9397-08002B2CF9AE}" pid="3" name="MediaServiceImageTags">
    <vt:lpwstr/>
  </property>
</Properties>
</file>