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415" r:id="rId5"/>
    <p:sldId id="335" r:id="rId6"/>
    <p:sldId id="416" r:id="rId7"/>
    <p:sldId id="337" r:id="rId8"/>
    <p:sldId id="401" r:id="rId9"/>
    <p:sldId id="375" r:id="rId10"/>
    <p:sldId id="417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74E41-3740-4CD0-9F02-989F725215FA}" type="datetimeFigureOut">
              <a:rPr lang="nb-NO" smtClean="0"/>
              <a:t>28.05.2025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8F288-DFEA-440F-88DF-FF2DC776D8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845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 </a:t>
            </a:r>
            <a:r>
              <a:rPr lang="nb-NO" dirty="0" err="1"/>
              <a:t>marius</a:t>
            </a:r>
            <a:r>
              <a:rPr lang="nb-NO" dirty="0"/>
              <a:t> </a:t>
            </a:r>
            <a:r>
              <a:rPr lang="nb-NO" dirty="0" err="1"/>
              <a:t>bergersen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49BC7-329E-4756-A559-BBDA3DF5F97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55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28.05.2025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99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28.05.2025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921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28.05.2025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5731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28.05.2025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1369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28.05.2025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8835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527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368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8238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2411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5215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624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28.05.2025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9740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28.05.2025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9744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28.05.2025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169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28.05.2025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3598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28.05.2025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5835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28.05.2025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24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28.05.2025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552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28.05.2025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7567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28.05.2025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6695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28.05.2025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1858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923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28.05.2025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140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28.05.2025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201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28.05.2025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4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28.05.2025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455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28.05.2025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249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28.05.2025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638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28.05.2025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165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28.05.2025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765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D51598D-D15C-49BF-9314-E4CED6C78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28.05.2025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17376AC-F17F-4902-8D82-342329F0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56E5D66-905A-45F9-AE38-E89072E3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1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558649B-5517-F594-34BC-D704A5270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0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EF6905EB-772C-4798-AEF0-C6B3AA55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 err="1"/>
              <a:t>Kort</a:t>
            </a:r>
            <a:r>
              <a:rPr lang="en-US" dirty="0"/>
              <a:t> om Japan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EEA3759-65E3-4CC0-8B67-24E8966AB8CF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126 </a:t>
            </a:r>
            <a:r>
              <a:rPr kumimoji="0" lang="nb-NO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mill</a:t>
            </a: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 innbyggere, men tallet har gått ned hvert år </a:t>
            </a:r>
            <a:r>
              <a:rPr kumimoji="0" lang="nb-NO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pga</a:t>
            </a: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 lav fødselsrate og lite innvandring.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Japan er et etnisk og språklig homogent land.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Det er over en halv million japanere som lever som hikikomori (definisjon på personer som aldri forlater rommet sitt og lever helt alene)</a:t>
            </a:r>
            <a:r>
              <a:rPr kumimoji="0" lang="nb-NO" sz="2600" b="0" i="1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.</a:t>
            </a:r>
          </a:p>
        </p:txBody>
      </p:sp>
      <p:pic>
        <p:nvPicPr>
          <p:cNvPr id="3074" name="Picture 2" descr="photo of mountain peak">
            <a:extLst>
              <a:ext uri="{FF2B5EF4-FFF2-40B4-BE49-F238E27FC236}">
                <a16:creationId xmlns:a16="http://schemas.microsoft.com/office/drawing/2014/main" id="{DCAE4215-645F-4C7B-A3BD-ED372E657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D656E6A5-2061-41B3-B578-8C6EA22F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042ECBAC-A0D4-4094-8B35-04877239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73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D388A7-B111-4AB0-B879-215DE446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F91079-7536-4FB5-B68A-75E00C7B6A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/>
              </a:rPr>
              <a:t>Japanerne regnes som ett av verdens mest unådde folkegrupper.</a:t>
            </a:r>
          </a:p>
          <a:p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/>
              </a:rPr>
              <a:t>Det er omtrent en prosent evangeliske kristne i Japan.</a:t>
            </a:r>
          </a:p>
          <a:p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/>
              </a:rPr>
              <a:t>Teknologisk moderne land, men med tradisjonelle verdier og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/>
              </a:rPr>
              <a:t>tra</a:t>
            </a:r>
            <a:r>
              <a:rPr lang="nb-NO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disjoner</a:t>
            </a:r>
            <a:r>
              <a:rPr lang="nb-NO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. 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/>
            </a:endParaRPr>
          </a:p>
          <a:p>
            <a:endParaRPr lang="nb-N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20D8BF1-5ADF-4941-8CA3-ECEAD954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1DC172B-4423-482F-9FD1-BB3FB695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3</a:t>
            </a:fld>
            <a:endParaRPr lang="nb-NO"/>
          </a:p>
        </p:txBody>
      </p:sp>
      <p:pic>
        <p:nvPicPr>
          <p:cNvPr id="7" name="Picture 2" descr="people on street during daytime">
            <a:extLst>
              <a:ext uri="{FF2B5EF4-FFF2-40B4-BE49-F238E27FC236}">
                <a16:creationId xmlns:a16="http://schemas.microsoft.com/office/drawing/2014/main" id="{B5D811ED-5869-451D-BDC4-E3E24EA1789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3" r="3345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5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5160F22-D42B-4A08-9DB8-F5EDF019E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D6938BF-5D4C-4F28-BE95-F0F1D6CBA200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Formidle kristen nestekjærlighet i Japan.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Fortelle om Jesus i Japan.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Kristent mediearbeid.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Utdanne kristne ledere.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Arbeid for barn og ungdom: leir, søndagsskole og studentarbeid.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610E6C-ED12-481E-8FA1-BA73E8617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0434763-1083-4256-BD9A-CD72E236D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339D45B-2DE0-4162-AB6D-33BD5192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59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9AA2A1A-756B-49A5-BF25-C55B06596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Be om at Jesus må bli kjent i Japan og at japanerne ser at de er elsket med en ubetinget kjærlighet. </a:t>
            </a:r>
          </a:p>
          <a:p>
            <a:r>
              <a:rPr lang="nb-NO" dirty="0"/>
              <a:t>Be for alle lokale og nasjonale kristne og at de må formidle videre Guds kjærlighet. </a:t>
            </a:r>
          </a:p>
          <a:p>
            <a:r>
              <a:rPr lang="nb-NO" dirty="0"/>
              <a:t>Be for mediearbeidet i Japan. </a:t>
            </a:r>
          </a:p>
          <a:p>
            <a:r>
              <a:rPr lang="nb-NO" dirty="0"/>
              <a:t>Be for utdanning av kristne ledere og for alt arbeidet som drives i samarbeid med kirken. </a:t>
            </a:r>
          </a:p>
          <a:p>
            <a:r>
              <a:rPr lang="nb-NO" dirty="0"/>
              <a:t>Be om styrke og visdom for Misjonssambandets utsendinger.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78866C-873C-4A0C-8DE5-F77C5223A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F7E78-AD59-D34D-8B4B-3EC43A6EB08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28.05.2025</a:t>
            </a:fld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A9CE9A5-3FFA-45BC-9355-CACB66071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7110638-A308-44EC-9FC4-CAE7B42E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158A58B6-385F-458C-87FE-48DDF8CE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346700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57AEA13-B672-4B7B-AEC6-BCC0EA97A61C}"/>
              </a:ext>
            </a:extLst>
          </p:cNvPr>
          <p:cNvSpPr/>
          <p:nvPr/>
        </p:nvSpPr>
        <p:spPr>
          <a:xfrm>
            <a:off x="5604387" y="365125"/>
            <a:ext cx="507344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Medium"/>
                <a:ea typeface="+mn-ea"/>
                <a:cs typeface="+mn-cs"/>
              </a:rPr>
              <a:t>Ønsker du å støtte arbeidet i Japan?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F1F42A-7CB3-45C2-9EE6-0D994538E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5715000"/>
            <a:ext cx="5127873" cy="461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gi.NLM.no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F01566B-42C0-4975-BA66-A7DE0289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D0E227B-DC7F-4500-AD06-EB8828BB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12" name="Date Placeholder 4" hidden="1">
            <a:extLst>
              <a:ext uri="{FF2B5EF4-FFF2-40B4-BE49-F238E27FC236}">
                <a16:creationId xmlns:a16="http://schemas.microsoft.com/office/drawing/2014/main" id="{7C82D867-A134-4E35-9370-1AAA48155E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364000" y="6356350"/>
            <a:ext cx="134132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382AA20-2EC2-ED46-9CC0-25ED01A30C0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28.05.2025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4E4CABB-D89C-46CE-B4F8-6BF9D7799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816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8CB7E67-77DB-A6A8-066D-DEEC1BB34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6550" y="1686437"/>
            <a:ext cx="2664770" cy="380262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84F16B-586A-D053-434E-DCCD6E089144}"/>
              </a:ext>
            </a:extLst>
          </p:cNvPr>
          <p:cNvSpPr txBox="1">
            <a:spLocks/>
          </p:cNvSpPr>
          <p:nvPr/>
        </p:nvSpPr>
        <p:spPr>
          <a:xfrm>
            <a:off x="1" y="4885814"/>
            <a:ext cx="5181600" cy="46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3200" dirty="0">
                <a:solidFill>
                  <a:schemeClr val="bg1"/>
                </a:solidFill>
              </a:rPr>
              <a:t>Takk for din gave.</a:t>
            </a:r>
          </a:p>
        </p:txBody>
      </p:sp>
    </p:spTree>
    <p:extLst>
      <p:ext uri="{BB962C8B-B14F-4D97-AF65-F5344CB8AC3E}">
        <p14:creationId xmlns:p14="http://schemas.microsoft.com/office/powerpoint/2010/main" val="396161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E6D8521-33A2-8AC6-AC4F-95B1F77C1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BEBE6C2-EEDA-6423-A46E-806D8E2AA27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2BF04FF-C4FA-1440-A1A7-FC8FC91F7739}" type="datetime1">
              <a:rPr lang="nb-NO" smtClean="0"/>
              <a:t>28.05.2025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10AE009-44B1-EEE5-11B3-1BBD254C5C2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0308833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isjonsfelt2021" id="{7D636225-C7BB-4C8C-A47A-0B0C519562AC}" vid="{B25592D2-148E-42D5-96F0-E63E9FAE710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DE1B5237D442498049EB3D17987F17" ma:contentTypeVersion="18" ma:contentTypeDescription="Opprett et nytt dokument." ma:contentTypeScope="" ma:versionID="ab0ddab6cb6f2457c1e8a6469cf581dc">
  <xsd:schema xmlns:xsd="http://www.w3.org/2001/XMLSchema" xmlns:xs="http://www.w3.org/2001/XMLSchema" xmlns:p="http://schemas.microsoft.com/office/2006/metadata/properties" xmlns:ns2="ce43613f-c296-48b9-814d-e86f8f940e49" xmlns:ns3="8d78b34e-6477-4657-9b6f-af41f1dd74ce" targetNamespace="http://schemas.microsoft.com/office/2006/metadata/properties" ma:root="true" ma:fieldsID="75d222c71a4002000e7c5b391e4b0c59" ns2:_="" ns3:_="">
    <xsd:import namespace="ce43613f-c296-48b9-814d-e86f8f940e49"/>
    <xsd:import namespace="8d78b34e-6477-4657-9b6f-af41f1dd7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3613f-c296-48b9-814d-e86f8f940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b34e-6477-4657-9b6f-af41f1dd74c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a2fae69-3a98-4f5e-aeac-7ec2c7e28136}" ma:internalName="TaxCatchAll" ma:showField="CatchAllData" ma:web="8d78b34e-6477-4657-9b6f-af41f1dd7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3613f-c296-48b9-814d-e86f8f940e49">
      <Terms xmlns="http://schemas.microsoft.com/office/infopath/2007/PartnerControls"/>
    </lcf76f155ced4ddcb4097134ff3c332f>
    <TaxCatchAll xmlns="8d78b34e-6477-4657-9b6f-af41f1dd74c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A1B4CF-C744-48CD-A4A7-6BBFAB84F3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43613f-c296-48b9-814d-e86f8f940e49"/>
    <ds:schemaRef ds:uri="8d78b34e-6477-4657-9b6f-af41f1dd74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3E247A-5B5B-4583-BD74-91EDD6FC042D}">
  <ds:schemaRefs>
    <ds:schemaRef ds:uri="http://schemas.microsoft.com/office/2006/metadata/properties"/>
    <ds:schemaRef ds:uri="http://schemas.microsoft.com/office/infopath/2007/PartnerControls"/>
    <ds:schemaRef ds:uri="ce43613f-c296-48b9-814d-e86f8f940e49"/>
    <ds:schemaRef ds:uri="8d78b34e-6477-4657-9b6f-af41f1dd74ce"/>
  </ds:schemaRefs>
</ds:datastoreItem>
</file>

<file path=customXml/itemProps3.xml><?xml version="1.0" encoding="utf-8"?>
<ds:datastoreItem xmlns:ds="http://schemas.openxmlformats.org/officeDocument/2006/customXml" ds:itemID="{88D5298C-F0DF-4E34-8201-44E0F2A948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4195</TotalTime>
  <Words>238</Words>
  <Application>Microsoft Office PowerPoint</Application>
  <PresentationFormat>Widescreen</PresentationFormat>
  <Paragraphs>42</Paragraphs>
  <Slides>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WorkSans-Medium</vt:lpstr>
      <vt:lpstr>WorkSans-Regular</vt:lpstr>
      <vt:lpstr>Misjonssambandet</vt:lpstr>
      <vt:lpstr>PowerPoint-presentasjon</vt:lpstr>
      <vt:lpstr>Kort om Japan</vt:lpstr>
      <vt:lpstr>PowerPoint-presentasjon</vt:lpstr>
      <vt:lpstr>Dette støtter du </vt:lpstr>
      <vt:lpstr>Bønneemner 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Åsa Iversen</dc:creator>
  <cp:lastModifiedBy>Elise Haugland</cp:lastModifiedBy>
  <cp:revision>7</cp:revision>
  <dcterms:created xsi:type="dcterms:W3CDTF">2021-10-24T20:35:32Z</dcterms:created>
  <dcterms:modified xsi:type="dcterms:W3CDTF">2025-05-28T14:02:21Z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0x01010078DE1B5237D442498049EB3D17987F17</vt:lpwstr>
  </property>
  <property fmtid="{D5CDD505-2E9C-101B-9397-08002B2CF9AE}" pid="3" name="MediaServiceImageTags">
    <vt:lpwstr/>
  </property>
</Properties>
</file>