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415" r:id="rId5"/>
    <p:sldId id="335" r:id="rId6"/>
    <p:sldId id="416" r:id="rId7"/>
    <p:sldId id="337" r:id="rId8"/>
    <p:sldId id="401" r:id="rId9"/>
    <p:sldId id="375" r:id="rId10"/>
    <p:sldId id="41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4E41-3740-4CD0-9F02-989F725215FA}" type="datetimeFigureOut">
              <a:rPr lang="nb-NO" smtClean="0"/>
              <a:t>29.09.2023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F288-DFEA-440F-88DF-FF2DC776D8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4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</a:t>
            </a:r>
            <a:r>
              <a:rPr lang="nb-NO" dirty="0" err="1"/>
              <a:t>marius</a:t>
            </a:r>
            <a:r>
              <a:rPr lang="nb-NO" dirty="0"/>
              <a:t> </a:t>
            </a:r>
            <a:r>
              <a:rPr lang="nb-NO" dirty="0" err="1"/>
              <a:t>bergersen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9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29.09.2023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2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29.09.2023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73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29.09.2023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136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83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52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8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23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2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29.09.2023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4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29.09.2023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7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16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83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5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56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9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85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2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4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0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5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4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8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6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D51598D-D15C-49BF-9314-E4CED6C7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29.09.2023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7376AC-F17F-4902-8D82-342329F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6E5D66-905A-45F9-AE38-E89072E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558649B-5517-F594-34BC-D704A527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F6905EB-772C-4798-AEF0-C6B3AA5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Japan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EEA3759-65E3-4CC0-8B67-24E8966AB8CF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126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mill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innbyggere, men tallet har gått ned hvert år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pga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lav fødselsrate og lite innvandring.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Japan er et etnisk og språklig homogent land.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over en halv million japanere som lever som hikikomori (definisjon på personer som aldri forlater rommet sitt og lever helt alene)</a:t>
            </a:r>
            <a:r>
              <a:rPr kumimoji="0" lang="nb-NO" sz="26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.</a:t>
            </a:r>
          </a:p>
        </p:txBody>
      </p:sp>
      <p:pic>
        <p:nvPicPr>
          <p:cNvPr id="3074" name="Picture 2" descr="photo of mountain peak">
            <a:extLst>
              <a:ext uri="{FF2B5EF4-FFF2-40B4-BE49-F238E27FC236}">
                <a16:creationId xmlns:a16="http://schemas.microsoft.com/office/drawing/2014/main" id="{DCAE4215-645F-4C7B-A3BD-ED372E65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656E6A5-2061-41B3-B578-8C6EA22F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42ECBAC-A0D4-4094-8B35-048772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388A7-B111-4AB0-B879-215DE446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91079-7536-4FB5-B68A-75E00C7B6A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Japanerne regnes som ett av verdens mest unådde folkegrupper.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Det er omtrent en prosent evangeliske kristne i Japan.</a:t>
            </a:r>
          </a:p>
          <a:p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0D8BF1-5ADF-4941-8CA3-ECEAD954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C172B-4423-482F-9FD1-BB3FB6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2" descr="people on street during daytime">
            <a:extLst>
              <a:ext uri="{FF2B5EF4-FFF2-40B4-BE49-F238E27FC236}">
                <a16:creationId xmlns:a16="http://schemas.microsoft.com/office/drawing/2014/main" id="{B5D811ED-5869-451D-BDC4-E3E24EA178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r="3345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160F22-D42B-4A08-9DB8-F5EDF01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D6938BF-5D4C-4F28-BE95-F0F1D6CBA20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Formidle kristen nestekjærlighet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Kristent mediearbeid.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Utdanne kristne ledere.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Arbeid for barn og ungdom: leir, søndagsskole og studentarbeid.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10E6C-ED12-481E-8FA1-BA73E86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434763-1083-4256-BD9A-CD72E2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39D45B-2DE0-4162-AB6D-33BD519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AA2A1A-756B-49A5-BF25-C55B065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Japan og at japanerne ser at de er elsket med en ubetinget kjærlighet. </a:t>
            </a:r>
          </a:p>
          <a:p>
            <a:r>
              <a:rPr lang="nb-NO" dirty="0"/>
              <a:t>Be for alle lokale og nasjonale kristne og at de må formidle videre Guds kjærlighet. </a:t>
            </a:r>
          </a:p>
          <a:p>
            <a:r>
              <a:rPr lang="nb-NO" dirty="0"/>
              <a:t>Be for mediearbeidet i Japan. </a:t>
            </a:r>
          </a:p>
          <a:p>
            <a:r>
              <a:rPr lang="nb-NO" dirty="0"/>
              <a:t>Be for utdanning av kristne ledere og for alt arbeidet som drives i samarbeid med kirken. </a:t>
            </a:r>
          </a:p>
          <a:p>
            <a:r>
              <a:rPr lang="nb-NO" dirty="0"/>
              <a:t>Be om styrke og visdom for Misjonssambandets utsendinger.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78866C-873C-4A0C-8DE5-F77C522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29.09.2023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9CE9A5-3FFA-45BC-9355-CACB660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110638-A308-44EC-9FC4-CAE7B42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58A58B6-385F-458C-87FE-48DDF8C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4670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Japan?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29.09.2023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8CB7E67-77DB-A6A8-066D-DEEC1BB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50" y="1686437"/>
            <a:ext cx="2664770" cy="38026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4885814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3200" dirty="0">
                <a:solidFill>
                  <a:schemeClr val="bg1"/>
                </a:solidFill>
              </a:rPr>
              <a:t>Takk for din gave.</a:t>
            </a: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E6D8521-33A2-8AC6-AC4F-95B1F77C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EBE6C2-EEDA-6423-A46E-806D8E2AA2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29.09.2023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0AE009-44B1-EEE5-11B3-1BBD254C5C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308833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7" ma:contentTypeDescription="Opprett et nytt dokument." ma:contentTypeScope="" ma:versionID="4f76e7de0dba71e296ba76620e0cfc38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e990a441548b8cedd347289c4579a65d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479AC-17A3-4C24-A988-C5E87482DCCE}"/>
</file>

<file path=customXml/itemProps2.xml><?xml version="1.0" encoding="utf-8"?>
<ds:datastoreItem xmlns:ds="http://schemas.openxmlformats.org/officeDocument/2006/customXml" ds:itemID="{1E3E247A-5B5B-4583-BD74-91EDD6FC042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88D5298C-F0DF-4E34-8201-44E0F2A94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228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Japan</vt:lpstr>
      <vt:lpstr>Behov </vt:lpstr>
      <vt:lpstr>Dette støtter du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5</cp:revision>
  <dcterms:created xsi:type="dcterms:W3CDTF">2021-10-24T20:35:32Z</dcterms:created>
  <dcterms:modified xsi:type="dcterms:W3CDTF">2023-09-29T13:24:26Z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