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sldIdLst>
    <p:sldId id="372" r:id="rId5"/>
    <p:sldId id="400" r:id="rId6"/>
    <p:sldId id="409" r:id="rId7"/>
    <p:sldId id="405" r:id="rId8"/>
    <p:sldId id="407" r:id="rId9"/>
    <p:sldId id="375" r:id="rId10"/>
    <p:sldId id="411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D37"/>
    <a:srgbClr val="70DC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46" autoAdjust="0"/>
    <p:restoredTop sz="93890" autoAdjust="0"/>
  </p:normalViewPr>
  <p:slideViewPr>
    <p:cSldViewPr snapToGrid="0">
      <p:cViewPr varScale="1">
        <p:scale>
          <a:sx n="97" d="100"/>
          <a:sy n="97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5A054-4C06-4502-A52E-84068D5199A3}" type="datetimeFigureOut">
              <a:rPr lang="nb-NO" smtClean="0"/>
              <a:t>28.08.2026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4B233-0D24-466B-A7B0-13DBFE01260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2649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https://gi.nlm.no/prosjekt/prosjekt/fundraising_cause/21491/cstr-HqvnOAhSB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94B233-0D24-466B-A7B0-13DBFE012609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6242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68EA4B-7724-904E-9B31-6ECF68399D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63999" y="1817688"/>
            <a:ext cx="5989799" cy="2322312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2"/>
                </a:solidFill>
              </a:defRPr>
            </a:lvl1pPr>
          </a:lstStyle>
          <a:p>
            <a:r>
              <a:rPr lang="nb-NO" dirty="0"/>
              <a:t>Klikk for å </a:t>
            </a:r>
            <a:br>
              <a:rPr lang="nb-NO" dirty="0"/>
            </a:br>
            <a:r>
              <a:rPr lang="nb-NO" dirty="0"/>
              <a:t>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7B8C7CA-F34D-8647-8BEA-1C32BD337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4000" y="4489200"/>
            <a:ext cx="5989798" cy="9864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Grafikk">
            <a:extLst>
              <a:ext uri="{FF2B5EF4-FFF2-40B4-BE49-F238E27FC236}">
                <a16:creationId xmlns:a16="http://schemas.microsoft.com/office/drawing/2014/main" id="{6E38E331-F49F-334A-B7DE-B34C624ECA32}"/>
              </a:ext>
            </a:extLst>
          </p:cNvPr>
          <p:cNvSpPr/>
          <p:nvPr/>
        </p:nvSpPr>
        <p:spPr>
          <a:xfrm>
            <a:off x="2012580" y="1296782"/>
            <a:ext cx="2855093" cy="4290390"/>
          </a:xfrm>
          <a:custGeom>
            <a:avLst/>
            <a:gdLst>
              <a:gd name="connsiteX0" fmla="*/ 1859674 w 2094024"/>
              <a:gd name="connsiteY0" fmla="*/ 2234938 h 3146720"/>
              <a:gd name="connsiteX1" fmla="*/ 1857597 w 2094024"/>
              <a:gd name="connsiteY1" fmla="*/ 2244715 h 3146720"/>
              <a:gd name="connsiteX2" fmla="*/ 899268 w 2094024"/>
              <a:gd name="connsiteY2" fmla="*/ 2891717 h 3146720"/>
              <a:gd name="connsiteX3" fmla="*/ 254367 w 2094024"/>
              <a:gd name="connsiteY3" fmla="*/ 1930266 h 3146720"/>
              <a:gd name="connsiteX4" fmla="*/ 936492 w 2094024"/>
              <a:gd name="connsiteY4" fmla="*/ 1276856 h 3146720"/>
              <a:gd name="connsiteX5" fmla="*/ 936492 w 2094024"/>
              <a:gd name="connsiteY5" fmla="*/ 1645472 h 3146720"/>
              <a:gd name="connsiteX6" fmla="*/ 1420313 w 2094024"/>
              <a:gd name="connsiteY6" fmla="*/ 2131620 h 3146720"/>
              <a:gd name="connsiteX7" fmla="*/ 1904883 w 2094024"/>
              <a:gd name="connsiteY7" fmla="*/ 1646223 h 3146720"/>
              <a:gd name="connsiteX8" fmla="*/ 1747691 w 2094024"/>
              <a:gd name="connsiteY8" fmla="*/ 1287594 h 3146720"/>
              <a:gd name="connsiteX9" fmla="*/ 1738745 w 2094024"/>
              <a:gd name="connsiteY9" fmla="*/ 1279580 h 3146720"/>
              <a:gd name="connsiteX10" fmla="*/ 1737627 w 2094024"/>
              <a:gd name="connsiteY10" fmla="*/ 1278619 h 3146720"/>
              <a:gd name="connsiteX11" fmla="*/ 1733633 w 2094024"/>
              <a:gd name="connsiteY11" fmla="*/ 1275253 h 3146720"/>
              <a:gd name="connsiteX12" fmla="*/ 1725167 w 2094024"/>
              <a:gd name="connsiteY12" fmla="*/ 1268041 h 3146720"/>
              <a:gd name="connsiteX13" fmla="*/ 1721812 w 2094024"/>
              <a:gd name="connsiteY13" fmla="*/ 1265316 h 3146720"/>
              <a:gd name="connsiteX14" fmla="*/ 1175315 w 2094024"/>
              <a:gd name="connsiteY14" fmla="*/ 1035332 h 3146720"/>
              <a:gd name="connsiteX15" fmla="*/ 1175315 w 2094024"/>
              <a:gd name="connsiteY15" fmla="*/ 542828 h 3146720"/>
              <a:gd name="connsiteX16" fmla="*/ 1476120 w 2094024"/>
              <a:gd name="connsiteY16" fmla="*/ 542828 h 3146720"/>
              <a:gd name="connsiteX17" fmla="*/ 1476120 w 2094024"/>
              <a:gd name="connsiteY17" fmla="*/ 302426 h 3146720"/>
              <a:gd name="connsiteX18" fmla="*/ 1175315 w 2094024"/>
              <a:gd name="connsiteY18" fmla="*/ 302426 h 3146720"/>
              <a:gd name="connsiteX19" fmla="*/ 1175315 w 2094024"/>
              <a:gd name="connsiteY19" fmla="*/ 0 h 3146720"/>
              <a:gd name="connsiteX20" fmla="*/ 935693 w 2094024"/>
              <a:gd name="connsiteY20" fmla="*/ 0 h 3146720"/>
              <a:gd name="connsiteX21" fmla="*/ 935693 w 2094024"/>
              <a:gd name="connsiteY21" fmla="*/ 302907 h 3146720"/>
              <a:gd name="connsiteX22" fmla="*/ 635527 w 2094024"/>
              <a:gd name="connsiteY22" fmla="*/ 302907 h 3146720"/>
              <a:gd name="connsiteX23" fmla="*/ 635527 w 2094024"/>
              <a:gd name="connsiteY23" fmla="*/ 543309 h 3146720"/>
              <a:gd name="connsiteX24" fmla="*/ 936332 w 2094024"/>
              <a:gd name="connsiteY24" fmla="*/ 543309 h 3146720"/>
              <a:gd name="connsiteX25" fmla="*/ 936332 w 2094024"/>
              <a:gd name="connsiteY25" fmla="*/ 1035011 h 3146720"/>
              <a:gd name="connsiteX26" fmla="*/ 6886 w 2094024"/>
              <a:gd name="connsiteY26" fmla="*/ 2207339 h 3146720"/>
              <a:gd name="connsiteX27" fmla="*/ 1175408 w 2094024"/>
              <a:gd name="connsiteY27" fmla="*/ 3139812 h 3146720"/>
              <a:gd name="connsiteX28" fmla="*/ 2092107 w 2094024"/>
              <a:gd name="connsiteY28" fmla="*/ 2290231 h 3146720"/>
              <a:gd name="connsiteX29" fmla="*/ 2092107 w 2094024"/>
              <a:gd name="connsiteY29" fmla="*/ 2288949 h 3146720"/>
              <a:gd name="connsiteX30" fmla="*/ 2094024 w 2094024"/>
              <a:gd name="connsiteY30" fmla="*/ 2277409 h 3146720"/>
              <a:gd name="connsiteX31" fmla="*/ 1175634 w 2094024"/>
              <a:gd name="connsiteY31" fmla="*/ 1277016 h 3146720"/>
              <a:gd name="connsiteX32" fmla="*/ 1571649 w 2094024"/>
              <a:gd name="connsiteY32" fmla="*/ 1451869 h 3146720"/>
              <a:gd name="connsiteX33" fmla="*/ 1584748 w 2094024"/>
              <a:gd name="connsiteY33" fmla="*/ 1462927 h 3146720"/>
              <a:gd name="connsiteX34" fmla="*/ 1585547 w 2094024"/>
              <a:gd name="connsiteY34" fmla="*/ 1462927 h 3146720"/>
              <a:gd name="connsiteX35" fmla="*/ 1585547 w 2094024"/>
              <a:gd name="connsiteY35" fmla="*/ 1462927 h 3146720"/>
              <a:gd name="connsiteX36" fmla="*/ 1602818 w 2094024"/>
              <a:gd name="connsiteY36" fmla="*/ 1810408 h 3146720"/>
              <a:gd name="connsiteX37" fmla="*/ 1256465 w 2094024"/>
              <a:gd name="connsiteY37" fmla="*/ 1827735 h 3146720"/>
              <a:gd name="connsiteX38" fmla="*/ 1175794 w 2094024"/>
              <a:gd name="connsiteY38" fmla="*/ 1645953 h 3146720"/>
              <a:gd name="connsiteX39" fmla="*/ 1175794 w 2094024"/>
              <a:gd name="connsiteY39" fmla="*/ 1277337 h 314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094024" h="3146720">
                <a:moveTo>
                  <a:pt x="1859674" y="2234938"/>
                </a:moveTo>
                <a:cubicBezTo>
                  <a:pt x="1859674" y="2238304"/>
                  <a:pt x="1858237" y="2241509"/>
                  <a:pt x="1857597" y="2244715"/>
                </a:cubicBezTo>
                <a:cubicBezTo>
                  <a:pt x="1771047" y="2688877"/>
                  <a:pt x="1341988" y="2978549"/>
                  <a:pt x="899268" y="2891717"/>
                </a:cubicBezTo>
                <a:cubicBezTo>
                  <a:pt x="456548" y="2804884"/>
                  <a:pt x="167816" y="2374428"/>
                  <a:pt x="254367" y="1930266"/>
                </a:cubicBezTo>
                <a:cubicBezTo>
                  <a:pt x="320777" y="1589462"/>
                  <a:pt x="594087" y="1327657"/>
                  <a:pt x="936492" y="1276856"/>
                </a:cubicBezTo>
                <a:lnTo>
                  <a:pt x="936492" y="1645472"/>
                </a:lnTo>
                <a:cubicBezTo>
                  <a:pt x="936285" y="1913757"/>
                  <a:pt x="1152899" y="2131413"/>
                  <a:pt x="1420313" y="2131620"/>
                </a:cubicBezTo>
                <a:cubicBezTo>
                  <a:pt x="1687727" y="2131827"/>
                  <a:pt x="1904676" y="1914507"/>
                  <a:pt x="1904883" y="1646223"/>
                </a:cubicBezTo>
                <a:cubicBezTo>
                  <a:pt x="1904988" y="1509842"/>
                  <a:pt x="1847944" y="1379699"/>
                  <a:pt x="1747691" y="1287594"/>
                </a:cubicBezTo>
                <a:lnTo>
                  <a:pt x="1738745" y="1279580"/>
                </a:lnTo>
                <a:lnTo>
                  <a:pt x="1737627" y="1278619"/>
                </a:lnTo>
                <a:lnTo>
                  <a:pt x="1733633" y="1275253"/>
                </a:lnTo>
                <a:lnTo>
                  <a:pt x="1725167" y="1268041"/>
                </a:lnTo>
                <a:lnTo>
                  <a:pt x="1721812" y="1265316"/>
                </a:lnTo>
                <a:cubicBezTo>
                  <a:pt x="1565190" y="1138013"/>
                  <a:pt x="1375592" y="1058224"/>
                  <a:pt x="1175315" y="1035332"/>
                </a:cubicBezTo>
                <a:lnTo>
                  <a:pt x="1175315" y="542828"/>
                </a:lnTo>
                <a:lnTo>
                  <a:pt x="1476120" y="542828"/>
                </a:lnTo>
                <a:lnTo>
                  <a:pt x="1476120" y="302426"/>
                </a:lnTo>
                <a:lnTo>
                  <a:pt x="1175315" y="302426"/>
                </a:lnTo>
                <a:lnTo>
                  <a:pt x="1175315" y="0"/>
                </a:lnTo>
                <a:lnTo>
                  <a:pt x="935693" y="0"/>
                </a:lnTo>
                <a:lnTo>
                  <a:pt x="935693" y="302907"/>
                </a:lnTo>
                <a:lnTo>
                  <a:pt x="635527" y="302907"/>
                </a:lnTo>
                <a:lnTo>
                  <a:pt x="635527" y="543309"/>
                </a:lnTo>
                <a:lnTo>
                  <a:pt x="936332" y="543309"/>
                </a:lnTo>
                <a:lnTo>
                  <a:pt x="936332" y="1035011"/>
                </a:lnTo>
                <a:cubicBezTo>
                  <a:pt x="356994" y="1101245"/>
                  <a:pt x="-59133" y="1626114"/>
                  <a:pt x="6886" y="2207339"/>
                </a:cubicBezTo>
                <a:cubicBezTo>
                  <a:pt x="72905" y="2788564"/>
                  <a:pt x="596070" y="3206046"/>
                  <a:pt x="1175408" y="3139812"/>
                </a:cubicBezTo>
                <a:cubicBezTo>
                  <a:pt x="1632958" y="3087502"/>
                  <a:pt x="2003928" y="2743694"/>
                  <a:pt x="2092107" y="2290231"/>
                </a:cubicBezTo>
                <a:cubicBezTo>
                  <a:pt x="2092107" y="2290231"/>
                  <a:pt x="2092107" y="2289429"/>
                  <a:pt x="2092107" y="2288949"/>
                </a:cubicBezTo>
                <a:cubicBezTo>
                  <a:pt x="2092906" y="2285102"/>
                  <a:pt x="2093385" y="2281256"/>
                  <a:pt x="2094024" y="2277409"/>
                </a:cubicBezTo>
                <a:close/>
                <a:moveTo>
                  <a:pt x="1175634" y="1277016"/>
                </a:moveTo>
                <a:cubicBezTo>
                  <a:pt x="1320910" y="1298511"/>
                  <a:pt x="1457719" y="1358916"/>
                  <a:pt x="1571649" y="1451869"/>
                </a:cubicBezTo>
                <a:lnTo>
                  <a:pt x="1584748" y="1462927"/>
                </a:lnTo>
                <a:lnTo>
                  <a:pt x="1585547" y="1462927"/>
                </a:lnTo>
                <a:lnTo>
                  <a:pt x="1585547" y="1462927"/>
                </a:lnTo>
                <a:cubicBezTo>
                  <a:pt x="1685959" y="1554096"/>
                  <a:pt x="1693691" y="1709669"/>
                  <a:pt x="1602818" y="1810408"/>
                </a:cubicBezTo>
                <a:cubicBezTo>
                  <a:pt x="1511945" y="1911147"/>
                  <a:pt x="1356877" y="1918905"/>
                  <a:pt x="1256465" y="1827735"/>
                </a:cubicBezTo>
                <a:cubicBezTo>
                  <a:pt x="1205259" y="1781242"/>
                  <a:pt x="1175969" y="1715241"/>
                  <a:pt x="1175794" y="1645953"/>
                </a:cubicBezTo>
                <a:lnTo>
                  <a:pt x="1175794" y="1277337"/>
                </a:lnTo>
                <a:close/>
              </a:path>
            </a:pathLst>
          </a:custGeom>
          <a:solidFill>
            <a:schemeClr val="bg2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nb-NO">
              <a:solidFill>
                <a:schemeClr val="tx1"/>
              </a:solidFill>
            </a:endParaRPr>
          </a:p>
        </p:txBody>
      </p:sp>
      <p:grpSp>
        <p:nvGrpSpPr>
          <p:cNvPr id="9" name="Grafikk 8">
            <a:extLst>
              <a:ext uri="{FF2B5EF4-FFF2-40B4-BE49-F238E27FC236}">
                <a16:creationId xmlns:a16="http://schemas.microsoft.com/office/drawing/2014/main" id="{4275A7F7-B5AD-5E46-B519-178916016CF9}"/>
              </a:ext>
            </a:extLst>
          </p:cNvPr>
          <p:cNvGrpSpPr/>
          <p:nvPr userDrawn="1"/>
        </p:nvGrpSpPr>
        <p:grpSpPr>
          <a:xfrm>
            <a:off x="9374422" y="424130"/>
            <a:ext cx="1994103" cy="614544"/>
            <a:chOff x="2259601" y="3344251"/>
            <a:chExt cx="6054368" cy="1865840"/>
          </a:xfrm>
          <a:solidFill>
            <a:schemeClr val="bg2"/>
          </a:solidFill>
        </p:grpSpPr>
        <p:grpSp>
          <p:nvGrpSpPr>
            <p:cNvPr id="10" name="Grafikk 8">
              <a:extLst>
                <a:ext uri="{FF2B5EF4-FFF2-40B4-BE49-F238E27FC236}">
                  <a16:creationId xmlns:a16="http://schemas.microsoft.com/office/drawing/2014/main" id="{4B8DB7E7-64D5-6A4D-BC9A-1FDC180C3A50}"/>
                </a:ext>
              </a:extLst>
            </p:cNvPr>
            <p:cNvGrpSpPr/>
            <p:nvPr/>
          </p:nvGrpSpPr>
          <p:grpSpPr>
            <a:xfrm>
              <a:off x="2259601" y="3344251"/>
              <a:ext cx="1247850" cy="1865840"/>
              <a:chOff x="2259601" y="3344251"/>
              <a:chExt cx="1247850" cy="1865840"/>
            </a:xfrm>
            <a:grpFill/>
          </p:grpSpPr>
          <p:sp>
            <p:nvSpPr>
              <p:cNvPr id="29" name="Grafikk 8">
                <a:extLst>
                  <a:ext uri="{FF2B5EF4-FFF2-40B4-BE49-F238E27FC236}">
                    <a16:creationId xmlns:a16="http://schemas.microsoft.com/office/drawing/2014/main" id="{9BBB2866-B7DB-9D44-AF97-3A80CC421E4F}"/>
                  </a:ext>
                </a:extLst>
              </p:cNvPr>
              <p:cNvSpPr/>
              <p:nvPr/>
            </p:nvSpPr>
            <p:spPr>
              <a:xfrm>
                <a:off x="3203434" y="4211739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666 w 665"/>
                  <a:gd name="connsiteY1" fmla="*/ 570 h 570"/>
                  <a:gd name="connsiteX2" fmla="*/ 476 w 665"/>
                  <a:gd name="connsiteY2" fmla="*/ 38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cubicBezTo>
                      <a:pt x="190" y="190"/>
                      <a:pt x="476" y="380"/>
                      <a:pt x="666" y="570"/>
                    </a:cubicBezTo>
                    <a:cubicBezTo>
                      <a:pt x="571" y="475"/>
                      <a:pt x="571" y="475"/>
                      <a:pt x="476" y="3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0" name="Grafikk 8">
                <a:extLst>
                  <a:ext uri="{FF2B5EF4-FFF2-40B4-BE49-F238E27FC236}">
                    <a16:creationId xmlns:a16="http://schemas.microsoft.com/office/drawing/2014/main" id="{15A0B30E-A4B7-2241-9C76-7DE306591E9E}"/>
                  </a:ext>
                </a:extLst>
              </p:cNvPr>
              <p:cNvSpPr/>
              <p:nvPr/>
            </p:nvSpPr>
            <p:spPr>
              <a:xfrm>
                <a:off x="3294687" y="4102543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0 w 665"/>
                  <a:gd name="connsiteY1" fmla="*/ 0 h 570"/>
                  <a:gd name="connsiteX2" fmla="*/ 666 w 665"/>
                  <a:gd name="connsiteY2" fmla="*/ 57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lnTo>
                      <a:pt x="0" y="0"/>
                    </a:lnTo>
                    <a:lnTo>
                      <a:pt x="666" y="570"/>
                    </a:lnTo>
                    <a:cubicBezTo>
                      <a:pt x="476" y="475"/>
                      <a:pt x="285" y="190"/>
                      <a:pt x="0" y="0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1" name="Grafikk 8">
                <a:extLst>
                  <a:ext uri="{FF2B5EF4-FFF2-40B4-BE49-F238E27FC236}">
                    <a16:creationId xmlns:a16="http://schemas.microsoft.com/office/drawing/2014/main" id="{D98D898D-8BDE-6745-9C99-4B1DE7EA4F38}"/>
                  </a:ext>
                </a:extLst>
              </p:cNvPr>
              <p:cNvSpPr/>
              <p:nvPr/>
            </p:nvSpPr>
            <p:spPr>
              <a:xfrm>
                <a:off x="3505834" y="4701744"/>
                <a:ext cx="94" cy="760"/>
              </a:xfrm>
              <a:custGeom>
                <a:avLst/>
                <a:gdLst>
                  <a:gd name="connsiteX0" fmla="*/ 0 w 94"/>
                  <a:gd name="connsiteY0" fmla="*/ 760 h 760"/>
                  <a:gd name="connsiteX1" fmla="*/ 95 w 94"/>
                  <a:gd name="connsiteY1" fmla="*/ 0 h 760"/>
                  <a:gd name="connsiteX2" fmla="*/ 0 w 94"/>
                  <a:gd name="connsiteY2" fmla="*/ 760 h 760"/>
                  <a:gd name="connsiteX3" fmla="*/ 0 w 94"/>
                  <a:gd name="connsiteY3" fmla="*/ 760 h 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" h="760">
                    <a:moveTo>
                      <a:pt x="0" y="760"/>
                    </a:moveTo>
                    <a:cubicBezTo>
                      <a:pt x="95" y="475"/>
                      <a:pt x="95" y="285"/>
                      <a:pt x="95" y="0"/>
                    </a:cubicBezTo>
                    <a:cubicBezTo>
                      <a:pt x="95" y="190"/>
                      <a:pt x="95" y="475"/>
                      <a:pt x="0" y="760"/>
                    </a:cubicBezTo>
                    <a:lnTo>
                      <a:pt x="0" y="76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2" name="Grafikk 8">
                <a:extLst>
                  <a:ext uri="{FF2B5EF4-FFF2-40B4-BE49-F238E27FC236}">
                    <a16:creationId xmlns:a16="http://schemas.microsoft.com/office/drawing/2014/main" id="{34AA6F97-65C4-6048-8389-E606C6385DA8}"/>
                  </a:ext>
                </a:extLst>
              </p:cNvPr>
              <p:cNvSpPr/>
              <p:nvPr/>
            </p:nvSpPr>
            <p:spPr>
              <a:xfrm>
                <a:off x="3295448" y="4103208"/>
                <a:ext cx="5328" cy="4751"/>
              </a:xfrm>
              <a:custGeom>
                <a:avLst/>
                <a:gdLst>
                  <a:gd name="connsiteX0" fmla="*/ 3426 w 5328"/>
                  <a:gd name="connsiteY0" fmla="*/ 2946 h 4751"/>
                  <a:gd name="connsiteX1" fmla="*/ 0 w 5328"/>
                  <a:gd name="connsiteY1" fmla="*/ 0 h 4751"/>
                  <a:gd name="connsiteX2" fmla="*/ 5329 w 5328"/>
                  <a:gd name="connsiteY2" fmla="*/ 4752 h 4751"/>
                  <a:gd name="connsiteX3" fmla="*/ 3426 w 5328"/>
                  <a:gd name="connsiteY3" fmla="*/ 2946 h 4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28" h="4751">
                    <a:moveTo>
                      <a:pt x="3426" y="2946"/>
                    </a:moveTo>
                    <a:lnTo>
                      <a:pt x="0" y="0"/>
                    </a:lnTo>
                    <a:cubicBezTo>
                      <a:pt x="1808" y="1521"/>
                      <a:pt x="3521" y="3231"/>
                      <a:pt x="5329" y="4752"/>
                    </a:cubicBezTo>
                    <a:cubicBezTo>
                      <a:pt x="4662" y="4182"/>
                      <a:pt x="4092" y="3516"/>
                      <a:pt x="3426" y="2946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3" name="Grafikk 8">
                <a:extLst>
                  <a:ext uri="{FF2B5EF4-FFF2-40B4-BE49-F238E27FC236}">
                    <a16:creationId xmlns:a16="http://schemas.microsoft.com/office/drawing/2014/main" id="{49512E25-93A9-CA41-AA08-18DF5FE9498A}"/>
                  </a:ext>
                </a:extLst>
              </p:cNvPr>
              <p:cNvSpPr/>
              <p:nvPr/>
            </p:nvSpPr>
            <p:spPr>
              <a:xfrm>
                <a:off x="3506024" y="4694902"/>
                <a:ext cx="1427" cy="6842"/>
              </a:xfrm>
              <a:custGeom>
                <a:avLst/>
                <a:gdLst>
                  <a:gd name="connsiteX0" fmla="*/ 1142 w 1427"/>
                  <a:gd name="connsiteY0" fmla="*/ 0 h 6842"/>
                  <a:gd name="connsiteX1" fmla="*/ 0 w 1427"/>
                  <a:gd name="connsiteY1" fmla="*/ 6843 h 6842"/>
                  <a:gd name="connsiteX2" fmla="*/ 1427 w 1427"/>
                  <a:gd name="connsiteY2" fmla="*/ 0 h 6842"/>
                  <a:gd name="connsiteX3" fmla="*/ 1142 w 1427"/>
                  <a:gd name="connsiteY3" fmla="*/ 0 h 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7" h="6842">
                    <a:moveTo>
                      <a:pt x="1142" y="0"/>
                    </a:moveTo>
                    <a:cubicBezTo>
                      <a:pt x="761" y="2281"/>
                      <a:pt x="381" y="4562"/>
                      <a:pt x="0" y="6843"/>
                    </a:cubicBezTo>
                    <a:cubicBezTo>
                      <a:pt x="476" y="4562"/>
                      <a:pt x="952" y="2281"/>
                      <a:pt x="1427" y="0"/>
                    </a:cubicBezTo>
                    <a:lnTo>
                      <a:pt x="1142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34" name="Grafikk 8">
                <a:extLst>
                  <a:ext uri="{FF2B5EF4-FFF2-40B4-BE49-F238E27FC236}">
                    <a16:creationId xmlns:a16="http://schemas.microsoft.com/office/drawing/2014/main" id="{B7ED03AB-614E-E34A-8713-81B2A7EDBD35}"/>
                  </a:ext>
                </a:extLst>
              </p:cNvPr>
              <p:cNvSpPr/>
              <p:nvPr userDrawn="1"/>
            </p:nvSpPr>
            <p:spPr>
              <a:xfrm>
                <a:off x="2259601" y="3344251"/>
                <a:ext cx="1247469" cy="1865840"/>
              </a:xfrm>
              <a:custGeom>
                <a:avLst/>
                <a:gdLst>
                  <a:gd name="connsiteX0" fmla="*/ 1107689 w 1247469"/>
                  <a:gd name="connsiteY0" fmla="*/ 1325276 h 1865840"/>
                  <a:gd name="connsiteX1" fmla="*/ 1106452 w 1247469"/>
                  <a:gd name="connsiteY1" fmla="*/ 1331074 h 1865840"/>
                  <a:gd name="connsiteX2" fmla="*/ 628969 w 1247469"/>
                  <a:gd name="connsiteY2" fmla="*/ 1723762 h 1865840"/>
                  <a:gd name="connsiteX3" fmla="*/ 142446 w 1247469"/>
                  <a:gd name="connsiteY3" fmla="*/ 1237843 h 1865840"/>
                  <a:gd name="connsiteX4" fmla="*/ 557793 w 1247469"/>
                  <a:gd name="connsiteY4" fmla="*/ 757152 h 1865840"/>
                  <a:gd name="connsiteX5" fmla="*/ 557793 w 1247469"/>
                  <a:gd name="connsiteY5" fmla="*/ 976019 h 1865840"/>
                  <a:gd name="connsiteX6" fmla="*/ 846205 w 1247469"/>
                  <a:gd name="connsiteY6" fmla="*/ 1264073 h 1865840"/>
                  <a:gd name="connsiteX7" fmla="*/ 1099315 w 1247469"/>
                  <a:gd name="connsiteY7" fmla="*/ 1114011 h 1865840"/>
                  <a:gd name="connsiteX8" fmla="*/ 1134617 w 1247469"/>
                  <a:gd name="connsiteY8" fmla="*/ 976019 h 1865840"/>
                  <a:gd name="connsiteX9" fmla="*/ 1040986 w 1247469"/>
                  <a:gd name="connsiteY9" fmla="*/ 763709 h 1865840"/>
                  <a:gd name="connsiteX10" fmla="*/ 1035657 w 1247469"/>
                  <a:gd name="connsiteY10" fmla="*/ 758957 h 1865840"/>
                  <a:gd name="connsiteX11" fmla="*/ 1034991 w 1247469"/>
                  <a:gd name="connsiteY11" fmla="*/ 758387 h 1865840"/>
                  <a:gd name="connsiteX12" fmla="*/ 1032612 w 1247469"/>
                  <a:gd name="connsiteY12" fmla="*/ 756391 h 1865840"/>
                  <a:gd name="connsiteX13" fmla="*/ 1027569 w 1247469"/>
                  <a:gd name="connsiteY13" fmla="*/ 752115 h 1865840"/>
                  <a:gd name="connsiteX14" fmla="*/ 1025571 w 1247469"/>
                  <a:gd name="connsiteY14" fmla="*/ 750499 h 1865840"/>
                  <a:gd name="connsiteX15" fmla="*/ 700049 w 1247469"/>
                  <a:gd name="connsiteY15" fmla="*/ 613932 h 1865840"/>
                  <a:gd name="connsiteX16" fmla="*/ 700049 w 1247469"/>
                  <a:gd name="connsiteY16" fmla="*/ 321887 h 1865840"/>
                  <a:gd name="connsiteX17" fmla="*/ 879224 w 1247469"/>
                  <a:gd name="connsiteY17" fmla="*/ 321887 h 1865840"/>
                  <a:gd name="connsiteX18" fmla="*/ 879224 w 1247469"/>
                  <a:gd name="connsiteY18" fmla="*/ 179618 h 1865840"/>
                  <a:gd name="connsiteX19" fmla="*/ 700049 w 1247469"/>
                  <a:gd name="connsiteY19" fmla="*/ 179618 h 1865840"/>
                  <a:gd name="connsiteX20" fmla="*/ 700049 w 1247469"/>
                  <a:gd name="connsiteY20" fmla="*/ 0 h 1865840"/>
                  <a:gd name="connsiteX21" fmla="*/ 557698 w 1247469"/>
                  <a:gd name="connsiteY21" fmla="*/ 0 h 1865840"/>
                  <a:gd name="connsiteX22" fmla="*/ 557698 w 1247469"/>
                  <a:gd name="connsiteY22" fmla="*/ 179618 h 1865840"/>
                  <a:gd name="connsiteX23" fmla="*/ 378523 w 1247469"/>
                  <a:gd name="connsiteY23" fmla="*/ 179618 h 1865840"/>
                  <a:gd name="connsiteX24" fmla="*/ 378523 w 1247469"/>
                  <a:gd name="connsiteY24" fmla="*/ 321792 h 1865840"/>
                  <a:gd name="connsiteX25" fmla="*/ 557698 w 1247469"/>
                  <a:gd name="connsiteY25" fmla="*/ 321792 h 1865840"/>
                  <a:gd name="connsiteX26" fmla="*/ 557698 w 1247469"/>
                  <a:gd name="connsiteY26" fmla="*/ 613742 h 1865840"/>
                  <a:gd name="connsiteX27" fmla="*/ 0 w 1247469"/>
                  <a:gd name="connsiteY27" fmla="*/ 1237748 h 1865840"/>
                  <a:gd name="connsiteX28" fmla="*/ 628873 w 1247469"/>
                  <a:gd name="connsiteY28" fmla="*/ 1865841 h 1865840"/>
                  <a:gd name="connsiteX29" fmla="*/ 1246138 w 1247469"/>
                  <a:gd name="connsiteY29" fmla="*/ 1358064 h 1865840"/>
                  <a:gd name="connsiteX30" fmla="*/ 1246328 w 1247469"/>
                  <a:gd name="connsiteY30" fmla="*/ 1357304 h 1865840"/>
                  <a:gd name="connsiteX31" fmla="*/ 1247470 w 1247469"/>
                  <a:gd name="connsiteY31" fmla="*/ 1350461 h 1865840"/>
                  <a:gd name="connsiteX32" fmla="*/ 1107689 w 1247469"/>
                  <a:gd name="connsiteY32" fmla="*/ 1325276 h 1865840"/>
                  <a:gd name="connsiteX33" fmla="*/ 700239 w 1247469"/>
                  <a:gd name="connsiteY33" fmla="*/ 757247 h 1865840"/>
                  <a:gd name="connsiteX34" fmla="*/ 936126 w 1247469"/>
                  <a:gd name="connsiteY34" fmla="*/ 860931 h 1865840"/>
                  <a:gd name="connsiteX35" fmla="*/ 943928 w 1247469"/>
                  <a:gd name="connsiteY35" fmla="*/ 867488 h 1865840"/>
                  <a:gd name="connsiteX36" fmla="*/ 944404 w 1247469"/>
                  <a:gd name="connsiteY36" fmla="*/ 867868 h 1865840"/>
                  <a:gd name="connsiteX37" fmla="*/ 944595 w 1247469"/>
                  <a:gd name="connsiteY37" fmla="*/ 868058 h 1865840"/>
                  <a:gd name="connsiteX38" fmla="*/ 992457 w 1247469"/>
                  <a:gd name="connsiteY38" fmla="*/ 976019 h 1865840"/>
                  <a:gd name="connsiteX39" fmla="*/ 846396 w 1247469"/>
                  <a:gd name="connsiteY39" fmla="*/ 1121899 h 1865840"/>
                  <a:gd name="connsiteX40" fmla="*/ 700334 w 1247469"/>
                  <a:gd name="connsiteY40" fmla="*/ 976019 h 1865840"/>
                  <a:gd name="connsiteX41" fmla="*/ 700334 w 1247469"/>
                  <a:gd name="connsiteY41" fmla="*/ 757247 h 186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47469" h="1865840">
                    <a:moveTo>
                      <a:pt x="1107689" y="1325276"/>
                    </a:moveTo>
                    <a:cubicBezTo>
                      <a:pt x="1107308" y="1327272"/>
                      <a:pt x="1106832" y="1329173"/>
                      <a:pt x="1106452" y="1331074"/>
                    </a:cubicBezTo>
                    <a:cubicBezTo>
                      <a:pt x="1062205" y="1558970"/>
                      <a:pt x="862381" y="1723762"/>
                      <a:pt x="628969" y="1723762"/>
                    </a:cubicBezTo>
                    <a:cubicBezTo>
                      <a:pt x="360729" y="1723762"/>
                      <a:pt x="142446" y="1505750"/>
                      <a:pt x="142446" y="1237843"/>
                    </a:cubicBezTo>
                    <a:cubicBezTo>
                      <a:pt x="142446" y="994076"/>
                      <a:pt x="323143" y="791649"/>
                      <a:pt x="557793" y="757152"/>
                    </a:cubicBezTo>
                    <a:lnTo>
                      <a:pt x="557793" y="976019"/>
                    </a:lnTo>
                    <a:cubicBezTo>
                      <a:pt x="557793" y="1134919"/>
                      <a:pt x="687203" y="1264073"/>
                      <a:pt x="846205" y="1264073"/>
                    </a:cubicBezTo>
                    <a:cubicBezTo>
                      <a:pt x="955252" y="1264073"/>
                      <a:pt x="1050311" y="1203345"/>
                      <a:pt x="1099315" y="1114011"/>
                    </a:cubicBezTo>
                    <a:cubicBezTo>
                      <a:pt x="1121771" y="1073051"/>
                      <a:pt x="1134617" y="1026008"/>
                      <a:pt x="1134617" y="976019"/>
                    </a:cubicBezTo>
                    <a:cubicBezTo>
                      <a:pt x="1134617" y="895429"/>
                      <a:pt x="1100552" y="818165"/>
                      <a:pt x="1040986" y="763709"/>
                    </a:cubicBezTo>
                    <a:cubicBezTo>
                      <a:pt x="1039178" y="762188"/>
                      <a:pt x="1037465" y="760478"/>
                      <a:pt x="1035657" y="758957"/>
                    </a:cubicBezTo>
                    <a:lnTo>
                      <a:pt x="1034991" y="758387"/>
                    </a:lnTo>
                    <a:lnTo>
                      <a:pt x="1032612" y="756391"/>
                    </a:lnTo>
                    <a:cubicBezTo>
                      <a:pt x="1030804" y="754776"/>
                      <a:pt x="1028901" y="753255"/>
                      <a:pt x="1027569" y="752115"/>
                    </a:cubicBezTo>
                    <a:lnTo>
                      <a:pt x="1025571" y="750499"/>
                    </a:lnTo>
                    <a:cubicBezTo>
                      <a:pt x="932320" y="674755"/>
                      <a:pt x="818801" y="627522"/>
                      <a:pt x="700049" y="613932"/>
                    </a:cubicBezTo>
                    <a:lnTo>
                      <a:pt x="700049" y="321887"/>
                    </a:lnTo>
                    <a:lnTo>
                      <a:pt x="879224" y="321887"/>
                    </a:lnTo>
                    <a:lnTo>
                      <a:pt x="879224" y="179618"/>
                    </a:lnTo>
                    <a:lnTo>
                      <a:pt x="700049" y="179618"/>
                    </a:lnTo>
                    <a:lnTo>
                      <a:pt x="700049" y="0"/>
                    </a:lnTo>
                    <a:lnTo>
                      <a:pt x="557698" y="0"/>
                    </a:lnTo>
                    <a:lnTo>
                      <a:pt x="557698" y="179618"/>
                    </a:lnTo>
                    <a:lnTo>
                      <a:pt x="378523" y="179618"/>
                    </a:lnTo>
                    <a:lnTo>
                      <a:pt x="378523" y="321792"/>
                    </a:lnTo>
                    <a:lnTo>
                      <a:pt x="557698" y="321792"/>
                    </a:lnTo>
                    <a:lnTo>
                      <a:pt x="557698" y="613742"/>
                    </a:lnTo>
                    <a:cubicBezTo>
                      <a:pt x="244356" y="649191"/>
                      <a:pt x="0" y="915386"/>
                      <a:pt x="0" y="1237748"/>
                    </a:cubicBezTo>
                    <a:cubicBezTo>
                      <a:pt x="0" y="1584059"/>
                      <a:pt x="282132" y="1865841"/>
                      <a:pt x="628873" y="1865841"/>
                    </a:cubicBezTo>
                    <a:cubicBezTo>
                      <a:pt x="930512" y="1865841"/>
                      <a:pt x="1188855" y="1652770"/>
                      <a:pt x="1246138" y="1358064"/>
                    </a:cubicBezTo>
                    <a:cubicBezTo>
                      <a:pt x="1246233" y="1357779"/>
                      <a:pt x="1246233" y="1357589"/>
                      <a:pt x="1246328" y="1357304"/>
                    </a:cubicBezTo>
                    <a:cubicBezTo>
                      <a:pt x="1246804" y="1355023"/>
                      <a:pt x="1247090" y="1352742"/>
                      <a:pt x="1247470" y="1350461"/>
                    </a:cubicBezTo>
                    <a:lnTo>
                      <a:pt x="1107689" y="1325276"/>
                    </a:lnTo>
                    <a:close/>
                    <a:moveTo>
                      <a:pt x="700239" y="757247"/>
                    </a:moveTo>
                    <a:cubicBezTo>
                      <a:pt x="786544" y="770076"/>
                      <a:pt x="868471" y="805715"/>
                      <a:pt x="936126" y="860931"/>
                    </a:cubicBezTo>
                    <a:lnTo>
                      <a:pt x="943928" y="867488"/>
                    </a:lnTo>
                    <a:lnTo>
                      <a:pt x="944404" y="867868"/>
                    </a:lnTo>
                    <a:cubicBezTo>
                      <a:pt x="944499" y="867963"/>
                      <a:pt x="944499" y="867963"/>
                      <a:pt x="944595" y="868058"/>
                    </a:cubicBezTo>
                    <a:cubicBezTo>
                      <a:pt x="975044" y="895714"/>
                      <a:pt x="992457" y="934964"/>
                      <a:pt x="992457" y="976019"/>
                    </a:cubicBezTo>
                    <a:cubicBezTo>
                      <a:pt x="992457" y="1056420"/>
                      <a:pt x="926896" y="1121899"/>
                      <a:pt x="846396" y="1121899"/>
                    </a:cubicBezTo>
                    <a:cubicBezTo>
                      <a:pt x="765895" y="1121899"/>
                      <a:pt x="700334" y="1056420"/>
                      <a:pt x="700334" y="976019"/>
                    </a:cubicBezTo>
                    <a:lnTo>
                      <a:pt x="700334" y="757247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  <p:grpSp>
          <p:nvGrpSpPr>
            <p:cNvPr id="11" name="Grafikk 8">
              <a:extLst>
                <a:ext uri="{FF2B5EF4-FFF2-40B4-BE49-F238E27FC236}">
                  <a16:creationId xmlns:a16="http://schemas.microsoft.com/office/drawing/2014/main" id="{3A39CE65-29CF-284E-A953-DEE2FEC47A5D}"/>
                </a:ext>
              </a:extLst>
            </p:cNvPr>
            <p:cNvGrpSpPr/>
            <p:nvPr/>
          </p:nvGrpSpPr>
          <p:grpSpPr>
            <a:xfrm>
              <a:off x="3845629" y="4372730"/>
              <a:ext cx="4468340" cy="487724"/>
              <a:chOff x="3845629" y="4372730"/>
              <a:chExt cx="4468340" cy="487724"/>
            </a:xfrm>
            <a:grpFill/>
          </p:grpSpPr>
          <p:sp>
            <p:nvSpPr>
              <p:cNvPr id="12" name="Grafikk 8">
                <a:extLst>
                  <a:ext uri="{FF2B5EF4-FFF2-40B4-BE49-F238E27FC236}">
                    <a16:creationId xmlns:a16="http://schemas.microsoft.com/office/drawing/2014/main" id="{9D6A0D39-E25E-784C-8805-0A8ED50654C3}"/>
                  </a:ext>
                </a:extLst>
              </p:cNvPr>
              <p:cNvSpPr/>
              <p:nvPr/>
            </p:nvSpPr>
            <p:spPr>
              <a:xfrm>
                <a:off x="3845629" y="4382043"/>
                <a:ext cx="396506" cy="366268"/>
              </a:xfrm>
              <a:custGeom>
                <a:avLst/>
                <a:gdLst>
                  <a:gd name="connsiteX0" fmla="*/ 290696 w 396506"/>
                  <a:gd name="connsiteY0" fmla="*/ 0 h 366268"/>
                  <a:gd name="connsiteX1" fmla="*/ 396507 w 396506"/>
                  <a:gd name="connsiteY1" fmla="*/ 0 h 366268"/>
                  <a:gd name="connsiteX2" fmla="*/ 396507 w 396506"/>
                  <a:gd name="connsiteY2" fmla="*/ 366269 h 366268"/>
                  <a:gd name="connsiteX3" fmla="*/ 333135 w 396506"/>
                  <a:gd name="connsiteY3" fmla="*/ 366269 h 366268"/>
                  <a:gd name="connsiteX4" fmla="*/ 333135 w 396506"/>
                  <a:gd name="connsiteY4" fmla="*/ 55406 h 366268"/>
                  <a:gd name="connsiteX5" fmla="*/ 231510 w 396506"/>
                  <a:gd name="connsiteY5" fmla="*/ 366269 h 366268"/>
                  <a:gd name="connsiteX6" fmla="*/ 164997 w 396506"/>
                  <a:gd name="connsiteY6" fmla="*/ 366269 h 366268"/>
                  <a:gd name="connsiteX7" fmla="*/ 63373 w 396506"/>
                  <a:gd name="connsiteY7" fmla="*/ 59112 h 366268"/>
                  <a:gd name="connsiteX8" fmla="*/ 63373 w 396506"/>
                  <a:gd name="connsiteY8" fmla="*/ 366269 h 366268"/>
                  <a:gd name="connsiteX9" fmla="*/ 0 w 396506"/>
                  <a:gd name="connsiteY9" fmla="*/ 366269 h 366268"/>
                  <a:gd name="connsiteX10" fmla="*/ 0 w 396506"/>
                  <a:gd name="connsiteY10" fmla="*/ 0 h 366268"/>
                  <a:gd name="connsiteX11" fmla="*/ 106382 w 396506"/>
                  <a:gd name="connsiteY11" fmla="*/ 0 h 366268"/>
                  <a:gd name="connsiteX12" fmla="*/ 199157 w 396506"/>
                  <a:gd name="connsiteY12" fmla="*/ 293566 h 366268"/>
                  <a:gd name="connsiteX13" fmla="*/ 290696 w 396506"/>
                  <a:gd name="connsiteY13" fmla="*/ 0 h 36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6506" h="366268">
                    <a:moveTo>
                      <a:pt x="290696" y="0"/>
                    </a:moveTo>
                    <a:lnTo>
                      <a:pt x="396507" y="0"/>
                    </a:lnTo>
                    <a:lnTo>
                      <a:pt x="396507" y="366269"/>
                    </a:lnTo>
                    <a:lnTo>
                      <a:pt x="333135" y="366269"/>
                    </a:lnTo>
                    <a:lnTo>
                      <a:pt x="333135" y="55406"/>
                    </a:lnTo>
                    <a:lnTo>
                      <a:pt x="231510" y="366269"/>
                    </a:lnTo>
                    <a:lnTo>
                      <a:pt x="164997" y="366269"/>
                    </a:lnTo>
                    <a:lnTo>
                      <a:pt x="63373" y="59112"/>
                    </a:lnTo>
                    <a:lnTo>
                      <a:pt x="63373" y="366269"/>
                    </a:lnTo>
                    <a:lnTo>
                      <a:pt x="0" y="366269"/>
                    </a:lnTo>
                    <a:lnTo>
                      <a:pt x="0" y="0"/>
                    </a:lnTo>
                    <a:lnTo>
                      <a:pt x="106382" y="0"/>
                    </a:lnTo>
                    <a:lnTo>
                      <a:pt x="199157" y="293566"/>
                    </a:lnTo>
                    <a:lnTo>
                      <a:pt x="290696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4" name="Grafikk 8">
                <a:extLst>
                  <a:ext uri="{FF2B5EF4-FFF2-40B4-BE49-F238E27FC236}">
                    <a16:creationId xmlns:a16="http://schemas.microsoft.com/office/drawing/2014/main" id="{D48B9526-0E84-3A47-923D-5DC9E26B17F7}"/>
                  </a:ext>
                </a:extLst>
              </p:cNvPr>
              <p:cNvSpPr/>
              <p:nvPr/>
            </p:nvSpPr>
            <p:spPr>
              <a:xfrm>
                <a:off x="4307697" y="4372730"/>
                <a:ext cx="76503" cy="375677"/>
              </a:xfrm>
              <a:custGeom>
                <a:avLst/>
                <a:gdLst>
                  <a:gd name="connsiteX0" fmla="*/ 11038 w 76503"/>
                  <a:gd name="connsiteY0" fmla="*/ 65385 h 375677"/>
                  <a:gd name="connsiteX1" fmla="*/ 0 w 76503"/>
                  <a:gd name="connsiteY1" fmla="*/ 38204 h 375677"/>
                  <a:gd name="connsiteX2" fmla="*/ 11038 w 76503"/>
                  <a:gd name="connsiteY2" fmla="*/ 11024 h 375677"/>
                  <a:gd name="connsiteX3" fmla="*/ 38252 w 76503"/>
                  <a:gd name="connsiteY3" fmla="*/ 0 h 375677"/>
                  <a:gd name="connsiteX4" fmla="*/ 65466 w 76503"/>
                  <a:gd name="connsiteY4" fmla="*/ 11024 h 375677"/>
                  <a:gd name="connsiteX5" fmla="*/ 76504 w 76503"/>
                  <a:gd name="connsiteY5" fmla="*/ 38204 h 375677"/>
                  <a:gd name="connsiteX6" fmla="*/ 65466 w 76503"/>
                  <a:gd name="connsiteY6" fmla="*/ 65385 h 375677"/>
                  <a:gd name="connsiteX7" fmla="*/ 38252 w 76503"/>
                  <a:gd name="connsiteY7" fmla="*/ 76409 h 375677"/>
                  <a:gd name="connsiteX8" fmla="*/ 11038 w 76503"/>
                  <a:gd name="connsiteY8" fmla="*/ 65385 h 375677"/>
                  <a:gd name="connsiteX9" fmla="*/ 7898 w 76503"/>
                  <a:gd name="connsiteY9" fmla="*/ 114043 h 375677"/>
                  <a:gd name="connsiteX10" fmla="*/ 67654 w 76503"/>
                  <a:gd name="connsiteY10" fmla="*/ 114043 h 375677"/>
                  <a:gd name="connsiteX11" fmla="*/ 67654 w 76503"/>
                  <a:gd name="connsiteY11" fmla="*/ 375677 h 375677"/>
                  <a:gd name="connsiteX12" fmla="*/ 7898 w 76503"/>
                  <a:gd name="connsiteY12" fmla="*/ 375677 h 375677"/>
                  <a:gd name="connsiteX13" fmla="*/ 7898 w 76503"/>
                  <a:gd name="connsiteY13" fmla="*/ 114043 h 375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503" h="375677">
                    <a:moveTo>
                      <a:pt x="11038" y="65385"/>
                    </a:moveTo>
                    <a:cubicBezTo>
                      <a:pt x="3711" y="58067"/>
                      <a:pt x="0" y="49039"/>
                      <a:pt x="0" y="38204"/>
                    </a:cubicBezTo>
                    <a:cubicBezTo>
                      <a:pt x="0" y="27370"/>
                      <a:pt x="3711" y="18342"/>
                      <a:pt x="11038" y="11024"/>
                    </a:cubicBezTo>
                    <a:cubicBezTo>
                      <a:pt x="18365" y="3706"/>
                      <a:pt x="27404" y="0"/>
                      <a:pt x="38252" y="0"/>
                    </a:cubicBezTo>
                    <a:cubicBezTo>
                      <a:pt x="49100" y="0"/>
                      <a:pt x="58139" y="3706"/>
                      <a:pt x="65466" y="11024"/>
                    </a:cubicBezTo>
                    <a:cubicBezTo>
                      <a:pt x="72793" y="18342"/>
                      <a:pt x="76504" y="27465"/>
                      <a:pt x="76504" y="38204"/>
                    </a:cubicBezTo>
                    <a:cubicBezTo>
                      <a:pt x="76504" y="49039"/>
                      <a:pt x="72793" y="58067"/>
                      <a:pt x="65466" y="65385"/>
                    </a:cubicBezTo>
                    <a:cubicBezTo>
                      <a:pt x="58139" y="72703"/>
                      <a:pt x="49004" y="76409"/>
                      <a:pt x="38252" y="76409"/>
                    </a:cubicBezTo>
                    <a:cubicBezTo>
                      <a:pt x="27404" y="76314"/>
                      <a:pt x="18365" y="72703"/>
                      <a:pt x="11038" y="65385"/>
                    </a:cubicBezTo>
                    <a:close/>
                    <a:moveTo>
                      <a:pt x="7898" y="114043"/>
                    </a:moveTo>
                    <a:lnTo>
                      <a:pt x="67654" y="114043"/>
                    </a:lnTo>
                    <a:lnTo>
                      <a:pt x="67654" y="375677"/>
                    </a:lnTo>
                    <a:lnTo>
                      <a:pt x="7898" y="375677"/>
                    </a:lnTo>
                    <a:lnTo>
                      <a:pt x="7898" y="114043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5" name="Grafikk 8">
                <a:extLst>
                  <a:ext uri="{FF2B5EF4-FFF2-40B4-BE49-F238E27FC236}">
                    <a16:creationId xmlns:a16="http://schemas.microsoft.com/office/drawing/2014/main" id="{479F44D5-9286-BD43-B84C-1D4838C85BEA}"/>
                  </a:ext>
                </a:extLst>
              </p:cNvPr>
              <p:cNvSpPr/>
              <p:nvPr/>
            </p:nvSpPr>
            <p:spPr>
              <a:xfrm>
                <a:off x="4421608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2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80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70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2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80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70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345" y="276365"/>
                      <a:pt x="51753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6" name="Grafikk 8">
                <a:extLst>
                  <a:ext uri="{FF2B5EF4-FFF2-40B4-BE49-F238E27FC236}">
                    <a16:creationId xmlns:a16="http://schemas.microsoft.com/office/drawing/2014/main" id="{2E312810-69A9-9448-9363-9D81FF004027}"/>
                  </a:ext>
                </a:extLst>
              </p:cNvPr>
              <p:cNvSpPr/>
              <p:nvPr/>
            </p:nvSpPr>
            <p:spPr>
              <a:xfrm>
                <a:off x="4649300" y="4372730"/>
                <a:ext cx="128838" cy="487724"/>
              </a:xfrm>
              <a:custGeom>
                <a:avLst/>
                <a:gdLst>
                  <a:gd name="connsiteX0" fmla="*/ 0 w 128838"/>
                  <a:gd name="connsiteY0" fmla="*/ 479266 h 487724"/>
                  <a:gd name="connsiteX1" fmla="*/ 0 w 128838"/>
                  <a:gd name="connsiteY1" fmla="*/ 427472 h 487724"/>
                  <a:gd name="connsiteX2" fmla="*/ 15700 w 128838"/>
                  <a:gd name="connsiteY2" fmla="*/ 433269 h 487724"/>
                  <a:gd name="connsiteX3" fmla="*/ 31972 w 128838"/>
                  <a:gd name="connsiteY3" fmla="*/ 435360 h 487724"/>
                  <a:gd name="connsiteX4" fmla="*/ 55570 w 128838"/>
                  <a:gd name="connsiteY4" fmla="*/ 422055 h 487724"/>
                  <a:gd name="connsiteX5" fmla="*/ 60328 w 128838"/>
                  <a:gd name="connsiteY5" fmla="*/ 385656 h 487724"/>
                  <a:gd name="connsiteX6" fmla="*/ 60328 w 128838"/>
                  <a:gd name="connsiteY6" fmla="*/ 114043 h 487724"/>
                  <a:gd name="connsiteX7" fmla="*/ 120084 w 128838"/>
                  <a:gd name="connsiteY7" fmla="*/ 114043 h 487724"/>
                  <a:gd name="connsiteX8" fmla="*/ 120084 w 128838"/>
                  <a:gd name="connsiteY8" fmla="*/ 385656 h 487724"/>
                  <a:gd name="connsiteX9" fmla="*/ 105907 w 128838"/>
                  <a:gd name="connsiteY9" fmla="*/ 455792 h 487724"/>
                  <a:gd name="connsiteX10" fmla="*/ 40916 w 128838"/>
                  <a:gd name="connsiteY10" fmla="*/ 487725 h 487724"/>
                  <a:gd name="connsiteX11" fmla="*/ 0 w 128838"/>
                  <a:gd name="connsiteY11" fmla="*/ 479266 h 487724"/>
                  <a:gd name="connsiteX12" fmla="*/ 63373 w 128838"/>
                  <a:gd name="connsiteY12" fmla="*/ 65385 h 487724"/>
                  <a:gd name="connsiteX13" fmla="*/ 52335 w 128838"/>
                  <a:gd name="connsiteY13" fmla="*/ 38204 h 487724"/>
                  <a:gd name="connsiteX14" fmla="*/ 63373 w 128838"/>
                  <a:gd name="connsiteY14" fmla="*/ 11024 h 487724"/>
                  <a:gd name="connsiteX15" fmla="*/ 90587 w 128838"/>
                  <a:gd name="connsiteY15" fmla="*/ 0 h 487724"/>
                  <a:gd name="connsiteX16" fmla="*/ 117801 w 128838"/>
                  <a:gd name="connsiteY16" fmla="*/ 11024 h 487724"/>
                  <a:gd name="connsiteX17" fmla="*/ 128839 w 128838"/>
                  <a:gd name="connsiteY17" fmla="*/ 38204 h 487724"/>
                  <a:gd name="connsiteX18" fmla="*/ 117801 w 128838"/>
                  <a:gd name="connsiteY18" fmla="*/ 65385 h 487724"/>
                  <a:gd name="connsiteX19" fmla="*/ 90587 w 128838"/>
                  <a:gd name="connsiteY19" fmla="*/ 76409 h 487724"/>
                  <a:gd name="connsiteX20" fmla="*/ 63373 w 128838"/>
                  <a:gd name="connsiteY20" fmla="*/ 65385 h 487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8838" h="487724">
                    <a:moveTo>
                      <a:pt x="0" y="479266"/>
                    </a:moveTo>
                    <a:lnTo>
                      <a:pt x="0" y="427472"/>
                    </a:lnTo>
                    <a:cubicBezTo>
                      <a:pt x="4568" y="429943"/>
                      <a:pt x="9801" y="431843"/>
                      <a:pt x="15700" y="433269"/>
                    </a:cubicBezTo>
                    <a:cubicBezTo>
                      <a:pt x="21600" y="434694"/>
                      <a:pt x="27024" y="435360"/>
                      <a:pt x="31972" y="435360"/>
                    </a:cubicBezTo>
                    <a:cubicBezTo>
                      <a:pt x="44532" y="435360"/>
                      <a:pt x="52430" y="430893"/>
                      <a:pt x="55570" y="422055"/>
                    </a:cubicBezTo>
                    <a:cubicBezTo>
                      <a:pt x="58710" y="413121"/>
                      <a:pt x="60328" y="401052"/>
                      <a:pt x="60328" y="385656"/>
                    </a:cubicBezTo>
                    <a:lnTo>
                      <a:pt x="60328" y="114043"/>
                    </a:lnTo>
                    <a:lnTo>
                      <a:pt x="120084" y="114043"/>
                    </a:lnTo>
                    <a:lnTo>
                      <a:pt x="120084" y="385656"/>
                    </a:lnTo>
                    <a:cubicBezTo>
                      <a:pt x="120084" y="411126"/>
                      <a:pt x="115327" y="434504"/>
                      <a:pt x="105907" y="455792"/>
                    </a:cubicBezTo>
                    <a:cubicBezTo>
                      <a:pt x="96486" y="477081"/>
                      <a:pt x="74791" y="487725"/>
                      <a:pt x="40916" y="487725"/>
                    </a:cubicBezTo>
                    <a:cubicBezTo>
                      <a:pt x="25501" y="487629"/>
                      <a:pt x="11894" y="484874"/>
                      <a:pt x="0" y="479266"/>
                    </a:cubicBezTo>
                    <a:close/>
                    <a:moveTo>
                      <a:pt x="63373" y="65385"/>
                    </a:moveTo>
                    <a:cubicBezTo>
                      <a:pt x="56046" y="58067"/>
                      <a:pt x="52335" y="49039"/>
                      <a:pt x="52335" y="38204"/>
                    </a:cubicBezTo>
                    <a:cubicBezTo>
                      <a:pt x="52335" y="27370"/>
                      <a:pt x="56046" y="18342"/>
                      <a:pt x="63373" y="11024"/>
                    </a:cubicBezTo>
                    <a:cubicBezTo>
                      <a:pt x="70699" y="3706"/>
                      <a:pt x="79834" y="0"/>
                      <a:pt x="90587" y="0"/>
                    </a:cubicBezTo>
                    <a:cubicBezTo>
                      <a:pt x="101339" y="0"/>
                      <a:pt x="110474" y="3706"/>
                      <a:pt x="117801" y="11024"/>
                    </a:cubicBezTo>
                    <a:cubicBezTo>
                      <a:pt x="125128" y="18342"/>
                      <a:pt x="128839" y="27465"/>
                      <a:pt x="128839" y="38204"/>
                    </a:cubicBezTo>
                    <a:cubicBezTo>
                      <a:pt x="128839" y="49039"/>
                      <a:pt x="125128" y="58067"/>
                      <a:pt x="117801" y="65385"/>
                    </a:cubicBezTo>
                    <a:cubicBezTo>
                      <a:pt x="110474" y="72703"/>
                      <a:pt x="101339" y="76409"/>
                      <a:pt x="90587" y="76409"/>
                    </a:cubicBezTo>
                    <a:cubicBezTo>
                      <a:pt x="79834" y="76409"/>
                      <a:pt x="70699" y="72703"/>
                      <a:pt x="63373" y="6538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7" name="Grafikk 8">
                <a:extLst>
                  <a:ext uri="{FF2B5EF4-FFF2-40B4-BE49-F238E27FC236}">
                    <a16:creationId xmlns:a16="http://schemas.microsoft.com/office/drawing/2014/main" id="{1029B295-832D-DE45-ABA2-B611D0C6A8D8}"/>
                  </a:ext>
                </a:extLst>
              </p:cNvPr>
              <p:cNvSpPr/>
              <p:nvPr/>
            </p:nvSpPr>
            <p:spPr>
              <a:xfrm>
                <a:off x="4817438" y="4479360"/>
                <a:ext cx="267192" cy="276364"/>
              </a:xfrm>
              <a:custGeom>
                <a:avLst/>
                <a:gdLst>
                  <a:gd name="connsiteX0" fmla="*/ 63658 w 267192"/>
                  <a:gd name="connsiteY0" fmla="*/ 259068 h 276364"/>
                  <a:gd name="connsiteX1" fmla="*/ 16747 w 267192"/>
                  <a:gd name="connsiteY1" fmla="*/ 210410 h 276364"/>
                  <a:gd name="connsiteX2" fmla="*/ 0 w 267192"/>
                  <a:gd name="connsiteY2" fmla="*/ 138182 h 276364"/>
                  <a:gd name="connsiteX3" fmla="*/ 16747 w 267192"/>
                  <a:gd name="connsiteY3" fmla="*/ 65955 h 276364"/>
                  <a:gd name="connsiteX4" fmla="*/ 63658 w 267192"/>
                  <a:gd name="connsiteY4" fmla="*/ 17297 h 276364"/>
                  <a:gd name="connsiteX5" fmla="*/ 133596 w 267192"/>
                  <a:gd name="connsiteY5" fmla="*/ 0 h 276364"/>
                  <a:gd name="connsiteX6" fmla="*/ 203249 w 267192"/>
                  <a:gd name="connsiteY6" fmla="*/ 17297 h 276364"/>
                  <a:gd name="connsiteX7" fmla="*/ 250445 w 267192"/>
                  <a:gd name="connsiteY7" fmla="*/ 65955 h 276364"/>
                  <a:gd name="connsiteX8" fmla="*/ 267193 w 267192"/>
                  <a:gd name="connsiteY8" fmla="*/ 138182 h 276364"/>
                  <a:gd name="connsiteX9" fmla="*/ 250445 w 267192"/>
                  <a:gd name="connsiteY9" fmla="*/ 210410 h 276364"/>
                  <a:gd name="connsiteX10" fmla="*/ 203249 w 267192"/>
                  <a:gd name="connsiteY10" fmla="*/ 259068 h 276364"/>
                  <a:gd name="connsiteX11" fmla="*/ 133596 w 267192"/>
                  <a:gd name="connsiteY11" fmla="*/ 276365 h 276364"/>
                  <a:gd name="connsiteX12" fmla="*/ 63658 w 267192"/>
                  <a:gd name="connsiteY12" fmla="*/ 259068 h 276364"/>
                  <a:gd name="connsiteX13" fmla="*/ 185265 w 267192"/>
                  <a:gd name="connsiteY13" fmla="*/ 200431 h 276364"/>
                  <a:gd name="connsiteX14" fmla="*/ 204962 w 267192"/>
                  <a:gd name="connsiteY14" fmla="*/ 138182 h 276364"/>
                  <a:gd name="connsiteX15" fmla="*/ 185265 w 267192"/>
                  <a:gd name="connsiteY15" fmla="*/ 75934 h 276364"/>
                  <a:gd name="connsiteX16" fmla="*/ 133691 w 267192"/>
                  <a:gd name="connsiteY16" fmla="*/ 52365 h 276364"/>
                  <a:gd name="connsiteX17" fmla="*/ 81833 w 267192"/>
                  <a:gd name="connsiteY17" fmla="*/ 75934 h 276364"/>
                  <a:gd name="connsiteX18" fmla="*/ 62421 w 267192"/>
                  <a:gd name="connsiteY18" fmla="*/ 138182 h 276364"/>
                  <a:gd name="connsiteX19" fmla="*/ 81833 w 267192"/>
                  <a:gd name="connsiteY19" fmla="*/ 200431 h 276364"/>
                  <a:gd name="connsiteX20" fmla="*/ 133691 w 267192"/>
                  <a:gd name="connsiteY20" fmla="*/ 224000 h 276364"/>
                  <a:gd name="connsiteX21" fmla="*/ 185265 w 267192"/>
                  <a:gd name="connsiteY21" fmla="*/ 200431 h 276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7192" h="276364">
                    <a:moveTo>
                      <a:pt x="63658" y="259068"/>
                    </a:moveTo>
                    <a:cubicBezTo>
                      <a:pt x="43580" y="247569"/>
                      <a:pt x="27975" y="231317"/>
                      <a:pt x="16747" y="210410"/>
                    </a:cubicBezTo>
                    <a:cubicBezTo>
                      <a:pt x="5519" y="189502"/>
                      <a:pt x="0" y="165363"/>
                      <a:pt x="0" y="138182"/>
                    </a:cubicBezTo>
                    <a:cubicBezTo>
                      <a:pt x="0" y="111002"/>
                      <a:pt x="5614" y="86863"/>
                      <a:pt x="16747" y="65955"/>
                    </a:cubicBezTo>
                    <a:cubicBezTo>
                      <a:pt x="27880" y="45047"/>
                      <a:pt x="43580" y="28796"/>
                      <a:pt x="63658" y="17297"/>
                    </a:cubicBezTo>
                    <a:cubicBezTo>
                      <a:pt x="83735" y="5797"/>
                      <a:pt x="107048" y="0"/>
                      <a:pt x="133596" y="0"/>
                    </a:cubicBezTo>
                    <a:cubicBezTo>
                      <a:pt x="159763" y="0"/>
                      <a:pt x="182981" y="5797"/>
                      <a:pt x="203249" y="17297"/>
                    </a:cubicBezTo>
                    <a:cubicBezTo>
                      <a:pt x="223517" y="28796"/>
                      <a:pt x="239217" y="45047"/>
                      <a:pt x="250445" y="65955"/>
                    </a:cubicBezTo>
                    <a:cubicBezTo>
                      <a:pt x="261578" y="86863"/>
                      <a:pt x="267193" y="111002"/>
                      <a:pt x="267193" y="138182"/>
                    </a:cubicBezTo>
                    <a:cubicBezTo>
                      <a:pt x="267193" y="165363"/>
                      <a:pt x="261578" y="189502"/>
                      <a:pt x="250445" y="210410"/>
                    </a:cubicBezTo>
                    <a:cubicBezTo>
                      <a:pt x="239312" y="231317"/>
                      <a:pt x="223517" y="247569"/>
                      <a:pt x="203249" y="259068"/>
                    </a:cubicBezTo>
                    <a:cubicBezTo>
                      <a:pt x="182981" y="270567"/>
                      <a:pt x="159763" y="276365"/>
                      <a:pt x="133596" y="276365"/>
                    </a:cubicBezTo>
                    <a:cubicBezTo>
                      <a:pt x="107048" y="276365"/>
                      <a:pt x="83735" y="270567"/>
                      <a:pt x="63658" y="259068"/>
                    </a:cubicBezTo>
                    <a:close/>
                    <a:moveTo>
                      <a:pt x="185265" y="200431"/>
                    </a:moveTo>
                    <a:cubicBezTo>
                      <a:pt x="198396" y="184750"/>
                      <a:pt x="204962" y="164032"/>
                      <a:pt x="204962" y="138182"/>
                    </a:cubicBezTo>
                    <a:cubicBezTo>
                      <a:pt x="204962" y="112333"/>
                      <a:pt x="198396" y="91615"/>
                      <a:pt x="185265" y="75934"/>
                    </a:cubicBezTo>
                    <a:cubicBezTo>
                      <a:pt x="172134" y="60253"/>
                      <a:pt x="155006" y="52365"/>
                      <a:pt x="133691" y="52365"/>
                    </a:cubicBezTo>
                    <a:cubicBezTo>
                      <a:pt x="111996" y="52365"/>
                      <a:pt x="94773" y="60253"/>
                      <a:pt x="81833" y="75934"/>
                    </a:cubicBezTo>
                    <a:cubicBezTo>
                      <a:pt x="68891" y="91615"/>
                      <a:pt x="62421" y="112428"/>
                      <a:pt x="62421" y="138182"/>
                    </a:cubicBezTo>
                    <a:cubicBezTo>
                      <a:pt x="62421" y="164032"/>
                      <a:pt x="68891" y="184750"/>
                      <a:pt x="81833" y="200431"/>
                    </a:cubicBezTo>
                    <a:cubicBezTo>
                      <a:pt x="94773" y="216112"/>
                      <a:pt x="111996" y="224000"/>
                      <a:pt x="133691" y="224000"/>
                    </a:cubicBezTo>
                    <a:cubicBezTo>
                      <a:pt x="154911" y="224000"/>
                      <a:pt x="172134" y="216207"/>
                      <a:pt x="185265" y="20043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8" name="Grafikk 8">
                <a:extLst>
                  <a:ext uri="{FF2B5EF4-FFF2-40B4-BE49-F238E27FC236}">
                    <a16:creationId xmlns:a16="http://schemas.microsoft.com/office/drawing/2014/main" id="{25641000-BD27-2843-8E9F-782BCCB6EFC8}"/>
                  </a:ext>
                </a:extLst>
              </p:cNvPr>
              <p:cNvSpPr/>
              <p:nvPr/>
            </p:nvSpPr>
            <p:spPr>
              <a:xfrm>
                <a:off x="5129257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5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5" y="49135"/>
                      <a:pt x="228655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6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4" y="1"/>
                      <a:pt x="148821" y="1"/>
                    </a:cubicBezTo>
                    <a:cubicBezTo>
                      <a:pt x="174227" y="-94"/>
                      <a:pt x="193163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19" name="Grafikk 8">
                <a:extLst>
                  <a:ext uri="{FF2B5EF4-FFF2-40B4-BE49-F238E27FC236}">
                    <a16:creationId xmlns:a16="http://schemas.microsoft.com/office/drawing/2014/main" id="{5A16DD19-1637-E847-9F01-53ECDE221C71}"/>
                  </a:ext>
                </a:extLst>
              </p:cNvPr>
              <p:cNvSpPr/>
              <p:nvPr/>
            </p:nvSpPr>
            <p:spPr>
              <a:xfrm>
                <a:off x="5401409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1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60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5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40" y="51795"/>
                      <a:pt x="227597" y="66240"/>
                      <a:pt x="227597" y="82681"/>
                    </a:cubicBezTo>
                    <a:cubicBezTo>
                      <a:pt x="227597" y="87908"/>
                      <a:pt x="227122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1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60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1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8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0" name="Grafikk 8">
                <a:extLst>
                  <a:ext uri="{FF2B5EF4-FFF2-40B4-BE49-F238E27FC236}">
                    <a16:creationId xmlns:a16="http://schemas.microsoft.com/office/drawing/2014/main" id="{83C480D4-18F1-9B4F-9B89-50A0CC1F012F}"/>
                  </a:ext>
                </a:extLst>
              </p:cNvPr>
              <p:cNvSpPr/>
              <p:nvPr/>
            </p:nvSpPr>
            <p:spPr>
              <a:xfrm>
                <a:off x="5664415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60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0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20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60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4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7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1" name="Grafikk 8">
                <a:extLst>
                  <a:ext uri="{FF2B5EF4-FFF2-40B4-BE49-F238E27FC236}">
                    <a16:creationId xmlns:a16="http://schemas.microsoft.com/office/drawing/2014/main" id="{FF7CC9D2-7512-1041-BAE0-E43174B41182}"/>
                  </a:ext>
                </a:extLst>
              </p:cNvPr>
              <p:cNvSpPr/>
              <p:nvPr/>
            </p:nvSpPr>
            <p:spPr>
              <a:xfrm>
                <a:off x="5927695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8 w 239407"/>
                  <a:gd name="connsiteY1" fmla="*/ 120221 h 276175"/>
                  <a:gd name="connsiteX2" fmla="*/ 239408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60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90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2 w 239407"/>
                  <a:gd name="connsiteY20" fmla="*/ 1 h 276175"/>
                  <a:gd name="connsiteX21" fmla="*/ 209815 w 239407"/>
                  <a:gd name="connsiteY21" fmla="*/ 32028 h 276175"/>
                  <a:gd name="connsiteX22" fmla="*/ 152723 w 239407"/>
                  <a:gd name="connsiteY22" fmla="*/ 211551 h 276175"/>
                  <a:gd name="connsiteX23" fmla="*/ 181840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2 w 239407"/>
                  <a:gd name="connsiteY27" fmla="*/ 220484 h 276175"/>
                  <a:gd name="connsiteX28" fmla="*/ 102196 w 239407"/>
                  <a:gd name="connsiteY28" fmla="*/ 228562 h 276175"/>
                  <a:gd name="connsiteX29" fmla="*/ 152723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8" y="82872"/>
                      <a:pt x="239408" y="120221"/>
                    </a:cubicBezTo>
                    <a:lnTo>
                      <a:pt x="239408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1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60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5" y="113378"/>
                      <a:pt x="119990" y="113378"/>
                    </a:cubicBezTo>
                    <a:cubicBezTo>
                      <a:pt x="139877" y="113378"/>
                      <a:pt x="159764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3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9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7" y="16157"/>
                      <a:pt x="69558" y="9694"/>
                    </a:cubicBezTo>
                    <a:cubicBezTo>
                      <a:pt x="85829" y="3232"/>
                      <a:pt x="104004" y="1"/>
                      <a:pt x="124272" y="1"/>
                    </a:cubicBezTo>
                    <a:cubicBezTo>
                      <a:pt x="161477" y="-94"/>
                      <a:pt x="190023" y="10550"/>
                      <a:pt x="209815" y="32028"/>
                    </a:cubicBezTo>
                    <a:close/>
                    <a:moveTo>
                      <a:pt x="152723" y="211551"/>
                    </a:moveTo>
                    <a:cubicBezTo>
                      <a:pt x="167186" y="200241"/>
                      <a:pt x="176892" y="184941"/>
                      <a:pt x="181840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3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5" y="215067"/>
                      <a:pt x="71842" y="220484"/>
                    </a:cubicBezTo>
                    <a:cubicBezTo>
                      <a:pt x="79168" y="225901"/>
                      <a:pt x="89350" y="228562"/>
                      <a:pt x="102196" y="228562"/>
                    </a:cubicBezTo>
                    <a:cubicBezTo>
                      <a:pt x="121321" y="228562"/>
                      <a:pt x="138164" y="222860"/>
                      <a:pt x="152723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2" name="Grafikk 8">
                <a:extLst>
                  <a:ext uri="{FF2B5EF4-FFF2-40B4-BE49-F238E27FC236}">
                    <a16:creationId xmlns:a16="http://schemas.microsoft.com/office/drawing/2014/main" id="{DF3B34F2-C2C7-B64A-B338-D3DF43333E66}"/>
                  </a:ext>
                </a:extLst>
              </p:cNvPr>
              <p:cNvSpPr/>
              <p:nvPr/>
            </p:nvSpPr>
            <p:spPr>
              <a:xfrm>
                <a:off x="6219438" y="4479455"/>
                <a:ext cx="387752" cy="268951"/>
              </a:xfrm>
              <a:custGeom>
                <a:avLst/>
                <a:gdLst>
                  <a:gd name="connsiteX0" fmla="*/ 366534 w 387752"/>
                  <a:gd name="connsiteY0" fmla="*/ 26895 h 268951"/>
                  <a:gd name="connsiteX1" fmla="*/ 387753 w 387752"/>
                  <a:gd name="connsiteY1" fmla="*/ 102544 h 268951"/>
                  <a:gd name="connsiteX2" fmla="*/ 387753 w 387752"/>
                  <a:gd name="connsiteY2" fmla="*/ 268952 h 268951"/>
                  <a:gd name="connsiteX3" fmla="*/ 327996 w 387752"/>
                  <a:gd name="connsiteY3" fmla="*/ 268952 h 268951"/>
                  <a:gd name="connsiteX4" fmla="*/ 327996 w 387752"/>
                  <a:gd name="connsiteY4" fmla="*/ 108816 h 268951"/>
                  <a:gd name="connsiteX5" fmla="*/ 317243 w 387752"/>
                  <a:gd name="connsiteY5" fmla="*/ 68046 h 268951"/>
                  <a:gd name="connsiteX6" fmla="*/ 285557 w 387752"/>
                  <a:gd name="connsiteY6" fmla="*/ 52840 h 268951"/>
                  <a:gd name="connsiteX7" fmla="*/ 241311 w 387752"/>
                  <a:gd name="connsiteY7" fmla="*/ 76884 h 268951"/>
                  <a:gd name="connsiteX8" fmla="*/ 224278 w 387752"/>
                  <a:gd name="connsiteY8" fmla="*/ 140748 h 268951"/>
                  <a:gd name="connsiteX9" fmla="*/ 224278 w 387752"/>
                  <a:gd name="connsiteY9" fmla="*/ 268952 h 268951"/>
                  <a:gd name="connsiteX10" fmla="*/ 164521 w 387752"/>
                  <a:gd name="connsiteY10" fmla="*/ 268952 h 268951"/>
                  <a:gd name="connsiteX11" fmla="*/ 164521 w 387752"/>
                  <a:gd name="connsiteY11" fmla="*/ 108816 h 268951"/>
                  <a:gd name="connsiteX12" fmla="*/ 153484 w 387752"/>
                  <a:gd name="connsiteY12" fmla="*/ 67190 h 268951"/>
                  <a:gd name="connsiteX13" fmla="*/ 121512 w 387752"/>
                  <a:gd name="connsiteY13" fmla="*/ 51795 h 268951"/>
                  <a:gd name="connsiteX14" fmla="*/ 77265 w 387752"/>
                  <a:gd name="connsiteY14" fmla="*/ 76409 h 268951"/>
                  <a:gd name="connsiteX15" fmla="*/ 59756 w 387752"/>
                  <a:gd name="connsiteY15" fmla="*/ 141318 h 268951"/>
                  <a:gd name="connsiteX16" fmla="*/ 59756 w 387752"/>
                  <a:gd name="connsiteY16" fmla="*/ 268952 h 268951"/>
                  <a:gd name="connsiteX17" fmla="*/ 0 w 387752"/>
                  <a:gd name="connsiteY17" fmla="*/ 268952 h 268951"/>
                  <a:gd name="connsiteX18" fmla="*/ 0 w 387752"/>
                  <a:gd name="connsiteY18" fmla="*/ 7318 h 268951"/>
                  <a:gd name="connsiteX19" fmla="*/ 59756 w 387752"/>
                  <a:gd name="connsiteY19" fmla="*/ 7318 h 268951"/>
                  <a:gd name="connsiteX20" fmla="*/ 59756 w 387752"/>
                  <a:gd name="connsiteY20" fmla="*/ 53885 h 268951"/>
                  <a:gd name="connsiteX21" fmla="*/ 92014 w 387752"/>
                  <a:gd name="connsiteY21" fmla="*/ 14921 h 268951"/>
                  <a:gd name="connsiteX22" fmla="*/ 143112 w 387752"/>
                  <a:gd name="connsiteY22" fmla="*/ 0 h 268951"/>
                  <a:gd name="connsiteX23" fmla="*/ 191545 w 387752"/>
                  <a:gd name="connsiteY23" fmla="*/ 14921 h 268951"/>
                  <a:gd name="connsiteX24" fmla="*/ 220091 w 387752"/>
                  <a:gd name="connsiteY24" fmla="*/ 55501 h 268951"/>
                  <a:gd name="connsiteX25" fmla="*/ 253871 w 387752"/>
                  <a:gd name="connsiteY25" fmla="*/ 14730 h 268951"/>
                  <a:gd name="connsiteX26" fmla="*/ 305444 w 387752"/>
                  <a:gd name="connsiteY26" fmla="*/ 95 h 268951"/>
                  <a:gd name="connsiteX27" fmla="*/ 366534 w 387752"/>
                  <a:gd name="connsiteY27" fmla="*/ 26895 h 26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7752" h="268951">
                    <a:moveTo>
                      <a:pt x="366534" y="26895"/>
                    </a:moveTo>
                    <a:cubicBezTo>
                      <a:pt x="380712" y="44857"/>
                      <a:pt x="387753" y="70041"/>
                      <a:pt x="387753" y="102544"/>
                    </a:cubicBezTo>
                    <a:lnTo>
                      <a:pt x="387753" y="268952"/>
                    </a:lnTo>
                    <a:lnTo>
                      <a:pt x="327996" y="268952"/>
                    </a:lnTo>
                    <a:lnTo>
                      <a:pt x="327996" y="108816"/>
                    </a:lnTo>
                    <a:cubicBezTo>
                      <a:pt x="327996" y="91710"/>
                      <a:pt x="324380" y="78120"/>
                      <a:pt x="317243" y="68046"/>
                    </a:cubicBezTo>
                    <a:cubicBezTo>
                      <a:pt x="310107" y="57972"/>
                      <a:pt x="299545" y="52840"/>
                      <a:pt x="285557" y="52840"/>
                    </a:cubicBezTo>
                    <a:cubicBezTo>
                      <a:pt x="267383" y="52840"/>
                      <a:pt x="252634" y="60823"/>
                      <a:pt x="241311" y="76884"/>
                    </a:cubicBezTo>
                    <a:cubicBezTo>
                      <a:pt x="229987" y="92945"/>
                      <a:pt x="224278" y="114233"/>
                      <a:pt x="224278" y="140748"/>
                    </a:cubicBezTo>
                    <a:lnTo>
                      <a:pt x="224278" y="268952"/>
                    </a:lnTo>
                    <a:lnTo>
                      <a:pt x="164521" y="268952"/>
                    </a:lnTo>
                    <a:lnTo>
                      <a:pt x="164521" y="108816"/>
                    </a:lnTo>
                    <a:cubicBezTo>
                      <a:pt x="164521" y="91425"/>
                      <a:pt x="160811" y="77549"/>
                      <a:pt x="153484" y="67190"/>
                    </a:cubicBezTo>
                    <a:cubicBezTo>
                      <a:pt x="146157" y="56926"/>
                      <a:pt x="135499" y="51795"/>
                      <a:pt x="121512" y="51795"/>
                    </a:cubicBezTo>
                    <a:cubicBezTo>
                      <a:pt x="103718" y="51795"/>
                      <a:pt x="88969" y="59968"/>
                      <a:pt x="77265" y="76409"/>
                    </a:cubicBezTo>
                    <a:cubicBezTo>
                      <a:pt x="65561" y="92850"/>
                      <a:pt x="59756" y="114423"/>
                      <a:pt x="59756" y="141318"/>
                    </a:cubicBezTo>
                    <a:lnTo>
                      <a:pt x="59756" y="268952"/>
                    </a:lnTo>
                    <a:lnTo>
                      <a:pt x="0" y="268952"/>
                    </a:lnTo>
                    <a:lnTo>
                      <a:pt x="0" y="7318"/>
                    </a:lnTo>
                    <a:lnTo>
                      <a:pt x="59756" y="7318"/>
                    </a:lnTo>
                    <a:lnTo>
                      <a:pt x="59756" y="53885"/>
                    </a:lnTo>
                    <a:cubicBezTo>
                      <a:pt x="66703" y="37824"/>
                      <a:pt x="77456" y="24804"/>
                      <a:pt x="92014" y="14921"/>
                    </a:cubicBezTo>
                    <a:cubicBezTo>
                      <a:pt x="106477" y="4942"/>
                      <a:pt x="123510" y="0"/>
                      <a:pt x="143112" y="0"/>
                    </a:cubicBezTo>
                    <a:cubicBezTo>
                      <a:pt x="161952" y="0"/>
                      <a:pt x="178128" y="4942"/>
                      <a:pt x="191545" y="14921"/>
                    </a:cubicBezTo>
                    <a:cubicBezTo>
                      <a:pt x="204962" y="24899"/>
                      <a:pt x="214477" y="38394"/>
                      <a:pt x="220091" y="55501"/>
                    </a:cubicBezTo>
                    <a:cubicBezTo>
                      <a:pt x="227799" y="38109"/>
                      <a:pt x="239027" y="24424"/>
                      <a:pt x="253871" y="14730"/>
                    </a:cubicBezTo>
                    <a:cubicBezTo>
                      <a:pt x="268715" y="4942"/>
                      <a:pt x="285938" y="95"/>
                      <a:pt x="305444" y="95"/>
                    </a:cubicBezTo>
                    <a:cubicBezTo>
                      <a:pt x="332088" y="0"/>
                      <a:pt x="352355" y="8933"/>
                      <a:pt x="366534" y="2689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3" name="Grafikk 8">
                <a:extLst>
                  <a:ext uri="{FF2B5EF4-FFF2-40B4-BE49-F238E27FC236}">
                    <a16:creationId xmlns:a16="http://schemas.microsoft.com/office/drawing/2014/main" id="{D1C335D8-EA00-F544-9F07-2B21C1DC5CFC}"/>
                  </a:ext>
                </a:extLst>
              </p:cNvPr>
              <p:cNvSpPr/>
              <p:nvPr/>
            </p:nvSpPr>
            <p:spPr>
              <a:xfrm>
                <a:off x="6659525" y="4382043"/>
                <a:ext cx="268810" cy="373681"/>
              </a:xfrm>
              <a:custGeom>
                <a:avLst/>
                <a:gdLst>
                  <a:gd name="connsiteX0" fmla="*/ 211432 w 268810"/>
                  <a:gd name="connsiteY0" fmla="*/ 114613 h 373681"/>
                  <a:gd name="connsiteX1" fmla="*/ 253586 w 268810"/>
                  <a:gd name="connsiteY1" fmla="*/ 163272 h 373681"/>
                  <a:gd name="connsiteX2" fmla="*/ 268810 w 268810"/>
                  <a:gd name="connsiteY2" fmla="*/ 235499 h 373681"/>
                  <a:gd name="connsiteX3" fmla="*/ 253586 w 268810"/>
                  <a:gd name="connsiteY3" fmla="*/ 307726 h 373681"/>
                  <a:gd name="connsiteX4" fmla="*/ 211147 w 268810"/>
                  <a:gd name="connsiteY4" fmla="*/ 356385 h 373681"/>
                  <a:gd name="connsiteX5" fmla="*/ 149297 w 268810"/>
                  <a:gd name="connsiteY5" fmla="*/ 373681 h 373681"/>
                  <a:gd name="connsiteX6" fmla="*/ 97438 w 268810"/>
                  <a:gd name="connsiteY6" fmla="*/ 361137 h 373681"/>
                  <a:gd name="connsiteX7" fmla="*/ 59756 w 268810"/>
                  <a:gd name="connsiteY7" fmla="*/ 326068 h 373681"/>
                  <a:gd name="connsiteX8" fmla="*/ 59756 w 268810"/>
                  <a:gd name="connsiteY8" fmla="*/ 366364 h 373681"/>
                  <a:gd name="connsiteX9" fmla="*/ 0 w 268810"/>
                  <a:gd name="connsiteY9" fmla="*/ 366364 h 373681"/>
                  <a:gd name="connsiteX10" fmla="*/ 0 w 268810"/>
                  <a:gd name="connsiteY10" fmla="*/ 0 h 373681"/>
                  <a:gd name="connsiteX11" fmla="*/ 59756 w 268810"/>
                  <a:gd name="connsiteY11" fmla="*/ 0 h 373681"/>
                  <a:gd name="connsiteX12" fmla="*/ 59756 w 268810"/>
                  <a:gd name="connsiteY12" fmla="*/ 145500 h 373681"/>
                  <a:gd name="connsiteX13" fmla="*/ 97438 w 268810"/>
                  <a:gd name="connsiteY13" fmla="*/ 109957 h 373681"/>
                  <a:gd name="connsiteX14" fmla="*/ 149868 w 268810"/>
                  <a:gd name="connsiteY14" fmla="*/ 97412 h 373681"/>
                  <a:gd name="connsiteX15" fmla="*/ 211432 w 268810"/>
                  <a:gd name="connsiteY15" fmla="*/ 114613 h 373681"/>
                  <a:gd name="connsiteX16" fmla="*/ 186312 w 268810"/>
                  <a:gd name="connsiteY16" fmla="*/ 297748 h 373681"/>
                  <a:gd name="connsiteX17" fmla="*/ 206484 w 268810"/>
                  <a:gd name="connsiteY17" fmla="*/ 235499 h 373681"/>
                  <a:gd name="connsiteX18" fmla="*/ 186312 w 268810"/>
                  <a:gd name="connsiteY18" fmla="*/ 172965 h 373681"/>
                  <a:gd name="connsiteX19" fmla="*/ 133120 w 268810"/>
                  <a:gd name="connsiteY19" fmla="*/ 149682 h 373681"/>
                  <a:gd name="connsiteX20" fmla="*/ 79453 w 268810"/>
                  <a:gd name="connsiteY20" fmla="*/ 173251 h 373681"/>
                  <a:gd name="connsiteX21" fmla="*/ 59281 w 268810"/>
                  <a:gd name="connsiteY21" fmla="*/ 235499 h 373681"/>
                  <a:gd name="connsiteX22" fmla="*/ 79453 w 268810"/>
                  <a:gd name="connsiteY22" fmla="*/ 297748 h 373681"/>
                  <a:gd name="connsiteX23" fmla="*/ 132645 w 268810"/>
                  <a:gd name="connsiteY23" fmla="*/ 321317 h 373681"/>
                  <a:gd name="connsiteX24" fmla="*/ 186312 w 268810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8810" h="373681">
                    <a:moveTo>
                      <a:pt x="211432" y="114613"/>
                    </a:moveTo>
                    <a:cubicBezTo>
                      <a:pt x="229416" y="126113"/>
                      <a:pt x="243499" y="142364"/>
                      <a:pt x="253586" y="163272"/>
                    </a:cubicBezTo>
                    <a:cubicBezTo>
                      <a:pt x="263672" y="184180"/>
                      <a:pt x="268810" y="208319"/>
                      <a:pt x="268810" y="235499"/>
                    </a:cubicBezTo>
                    <a:cubicBezTo>
                      <a:pt x="268810" y="262679"/>
                      <a:pt x="263767" y="286818"/>
                      <a:pt x="253586" y="307726"/>
                    </a:cubicBezTo>
                    <a:cubicBezTo>
                      <a:pt x="243404" y="328634"/>
                      <a:pt x="229321" y="344886"/>
                      <a:pt x="211147" y="356385"/>
                    </a:cubicBezTo>
                    <a:cubicBezTo>
                      <a:pt x="192972" y="367884"/>
                      <a:pt x="172324" y="373681"/>
                      <a:pt x="149297" y="373681"/>
                    </a:cubicBezTo>
                    <a:cubicBezTo>
                      <a:pt x="130075" y="373681"/>
                      <a:pt x="112757" y="369500"/>
                      <a:pt x="97438" y="361137"/>
                    </a:cubicBezTo>
                    <a:cubicBezTo>
                      <a:pt x="82023" y="352773"/>
                      <a:pt x="69462" y="341084"/>
                      <a:pt x="59756" y="326068"/>
                    </a:cubicBezTo>
                    <a:lnTo>
                      <a:pt x="59756" y="366364"/>
                    </a:lnTo>
                    <a:lnTo>
                      <a:pt x="0" y="366364"/>
                    </a:lnTo>
                    <a:lnTo>
                      <a:pt x="0" y="0"/>
                    </a:lnTo>
                    <a:lnTo>
                      <a:pt x="59756" y="0"/>
                    </a:lnTo>
                    <a:lnTo>
                      <a:pt x="59756" y="145500"/>
                    </a:lnTo>
                    <a:cubicBezTo>
                      <a:pt x="69558" y="130104"/>
                      <a:pt x="82118" y="118320"/>
                      <a:pt x="97438" y="109957"/>
                    </a:cubicBezTo>
                    <a:cubicBezTo>
                      <a:pt x="112757" y="101593"/>
                      <a:pt x="130266" y="97412"/>
                      <a:pt x="149868" y="97412"/>
                    </a:cubicBezTo>
                    <a:cubicBezTo>
                      <a:pt x="172990" y="97412"/>
                      <a:pt x="193448" y="103114"/>
                      <a:pt x="211432" y="114613"/>
                    </a:cubicBezTo>
                    <a:close/>
                    <a:moveTo>
                      <a:pt x="186312" y="297748"/>
                    </a:moveTo>
                    <a:cubicBezTo>
                      <a:pt x="199728" y="282067"/>
                      <a:pt x="206484" y="261349"/>
                      <a:pt x="206484" y="235499"/>
                    </a:cubicBezTo>
                    <a:cubicBezTo>
                      <a:pt x="206484" y="209364"/>
                      <a:pt x="199728" y="188456"/>
                      <a:pt x="186312" y="172965"/>
                    </a:cubicBezTo>
                    <a:cubicBezTo>
                      <a:pt x="172895" y="157475"/>
                      <a:pt x="155101" y="149682"/>
                      <a:pt x="133120" y="149682"/>
                    </a:cubicBezTo>
                    <a:cubicBezTo>
                      <a:pt x="110759" y="149682"/>
                      <a:pt x="92870" y="157569"/>
                      <a:pt x="79453" y="173251"/>
                    </a:cubicBezTo>
                    <a:cubicBezTo>
                      <a:pt x="66037" y="188931"/>
                      <a:pt x="59281" y="209744"/>
                      <a:pt x="59281" y="235499"/>
                    </a:cubicBezTo>
                    <a:cubicBezTo>
                      <a:pt x="59281" y="261349"/>
                      <a:pt x="66037" y="282067"/>
                      <a:pt x="79453" y="297748"/>
                    </a:cubicBezTo>
                    <a:cubicBezTo>
                      <a:pt x="92870" y="313428"/>
                      <a:pt x="110664" y="321317"/>
                      <a:pt x="132645" y="321317"/>
                    </a:cubicBezTo>
                    <a:cubicBezTo>
                      <a:pt x="154911" y="321317"/>
                      <a:pt x="172895" y="313524"/>
                      <a:pt x="18631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4" name="Grafikk 8">
                <a:extLst>
                  <a:ext uri="{FF2B5EF4-FFF2-40B4-BE49-F238E27FC236}">
                    <a16:creationId xmlns:a16="http://schemas.microsoft.com/office/drawing/2014/main" id="{D5614FF9-BFAC-A849-8089-D2EE716AB3A8}"/>
                  </a:ext>
                </a:extLst>
              </p:cNvPr>
              <p:cNvSpPr/>
              <p:nvPr/>
            </p:nvSpPr>
            <p:spPr>
              <a:xfrm>
                <a:off x="6959261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7 w 239407"/>
                  <a:gd name="connsiteY1" fmla="*/ 120221 h 276175"/>
                  <a:gd name="connsiteX2" fmla="*/ 239407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59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89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1 w 239407"/>
                  <a:gd name="connsiteY20" fmla="*/ 1 h 276175"/>
                  <a:gd name="connsiteX21" fmla="*/ 209815 w 239407"/>
                  <a:gd name="connsiteY21" fmla="*/ 32028 h 276175"/>
                  <a:gd name="connsiteX22" fmla="*/ 152722 w 239407"/>
                  <a:gd name="connsiteY22" fmla="*/ 211551 h 276175"/>
                  <a:gd name="connsiteX23" fmla="*/ 181839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1 w 239407"/>
                  <a:gd name="connsiteY27" fmla="*/ 220484 h 276175"/>
                  <a:gd name="connsiteX28" fmla="*/ 102195 w 239407"/>
                  <a:gd name="connsiteY28" fmla="*/ 228562 h 276175"/>
                  <a:gd name="connsiteX29" fmla="*/ 152722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7" y="82872"/>
                      <a:pt x="239407" y="120221"/>
                    </a:cubicBezTo>
                    <a:lnTo>
                      <a:pt x="239407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0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59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4" y="113378"/>
                      <a:pt x="119989" y="113378"/>
                    </a:cubicBezTo>
                    <a:cubicBezTo>
                      <a:pt x="139877" y="113378"/>
                      <a:pt x="159763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2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8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6" y="16157"/>
                      <a:pt x="69558" y="9694"/>
                    </a:cubicBezTo>
                    <a:cubicBezTo>
                      <a:pt x="85829" y="3232"/>
                      <a:pt x="104003" y="1"/>
                      <a:pt x="124271" y="1"/>
                    </a:cubicBezTo>
                    <a:cubicBezTo>
                      <a:pt x="161571" y="-94"/>
                      <a:pt x="190118" y="10550"/>
                      <a:pt x="209815" y="32028"/>
                    </a:cubicBezTo>
                    <a:close/>
                    <a:moveTo>
                      <a:pt x="152722" y="211551"/>
                    </a:moveTo>
                    <a:cubicBezTo>
                      <a:pt x="167186" y="200241"/>
                      <a:pt x="176891" y="184941"/>
                      <a:pt x="181839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2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4" y="215067"/>
                      <a:pt x="71841" y="220484"/>
                    </a:cubicBezTo>
                    <a:cubicBezTo>
                      <a:pt x="79168" y="225901"/>
                      <a:pt x="89350" y="228562"/>
                      <a:pt x="102195" y="228562"/>
                    </a:cubicBezTo>
                    <a:cubicBezTo>
                      <a:pt x="121417" y="228562"/>
                      <a:pt x="138259" y="222860"/>
                      <a:pt x="152722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5" name="Grafikk 8">
                <a:extLst>
                  <a:ext uri="{FF2B5EF4-FFF2-40B4-BE49-F238E27FC236}">
                    <a16:creationId xmlns:a16="http://schemas.microsoft.com/office/drawing/2014/main" id="{A1A2F459-6B99-7045-8621-7AFEF29FB63E}"/>
                  </a:ext>
                </a:extLst>
              </p:cNvPr>
              <p:cNvSpPr/>
              <p:nvPr/>
            </p:nvSpPr>
            <p:spPr>
              <a:xfrm>
                <a:off x="7251098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6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6" y="49135"/>
                      <a:pt x="228656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7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5" y="1"/>
                      <a:pt x="148821" y="1"/>
                    </a:cubicBezTo>
                    <a:cubicBezTo>
                      <a:pt x="174322" y="-94"/>
                      <a:pt x="193258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6" name="Grafikk 8">
                <a:extLst>
                  <a:ext uri="{FF2B5EF4-FFF2-40B4-BE49-F238E27FC236}">
                    <a16:creationId xmlns:a16="http://schemas.microsoft.com/office/drawing/2014/main" id="{F6FE5F4B-2353-0348-83A5-B4E34516C999}"/>
                  </a:ext>
                </a:extLst>
              </p:cNvPr>
              <p:cNvSpPr/>
              <p:nvPr/>
            </p:nvSpPr>
            <p:spPr>
              <a:xfrm>
                <a:off x="7525047" y="4382043"/>
                <a:ext cx="266716" cy="373681"/>
              </a:xfrm>
              <a:custGeom>
                <a:avLst/>
                <a:gdLst>
                  <a:gd name="connsiteX0" fmla="*/ 266717 w 266716"/>
                  <a:gd name="connsiteY0" fmla="*/ 0 h 373681"/>
                  <a:gd name="connsiteX1" fmla="*/ 266717 w 266716"/>
                  <a:gd name="connsiteY1" fmla="*/ 366269 h 373681"/>
                  <a:gd name="connsiteX2" fmla="*/ 206960 w 266716"/>
                  <a:gd name="connsiteY2" fmla="*/ 366269 h 373681"/>
                  <a:gd name="connsiteX3" fmla="*/ 206960 w 266716"/>
                  <a:gd name="connsiteY3" fmla="*/ 327589 h 373681"/>
                  <a:gd name="connsiteX4" fmla="*/ 168993 w 266716"/>
                  <a:gd name="connsiteY4" fmla="*/ 361612 h 373681"/>
                  <a:gd name="connsiteX5" fmla="*/ 117895 w 266716"/>
                  <a:gd name="connsiteY5" fmla="*/ 373681 h 373681"/>
                  <a:gd name="connsiteX6" fmla="*/ 56616 w 266716"/>
                  <a:gd name="connsiteY6" fmla="*/ 356385 h 373681"/>
                  <a:gd name="connsiteX7" fmla="*/ 14939 w 266716"/>
                  <a:gd name="connsiteY7" fmla="*/ 307726 h 373681"/>
                  <a:gd name="connsiteX8" fmla="*/ 0 w 266716"/>
                  <a:gd name="connsiteY8" fmla="*/ 235499 h 373681"/>
                  <a:gd name="connsiteX9" fmla="*/ 14939 w 266716"/>
                  <a:gd name="connsiteY9" fmla="*/ 163272 h 373681"/>
                  <a:gd name="connsiteX10" fmla="*/ 56616 w 266716"/>
                  <a:gd name="connsiteY10" fmla="*/ 114613 h 373681"/>
                  <a:gd name="connsiteX11" fmla="*/ 117895 w 266716"/>
                  <a:gd name="connsiteY11" fmla="*/ 97317 h 373681"/>
                  <a:gd name="connsiteX12" fmla="*/ 168993 w 266716"/>
                  <a:gd name="connsiteY12" fmla="*/ 109386 h 373681"/>
                  <a:gd name="connsiteX13" fmla="*/ 206960 w 266716"/>
                  <a:gd name="connsiteY13" fmla="*/ 143409 h 373681"/>
                  <a:gd name="connsiteX14" fmla="*/ 206960 w 266716"/>
                  <a:gd name="connsiteY14" fmla="*/ 0 h 373681"/>
                  <a:gd name="connsiteX15" fmla="*/ 266717 w 266716"/>
                  <a:gd name="connsiteY15" fmla="*/ 0 h 373681"/>
                  <a:gd name="connsiteX16" fmla="*/ 189452 w 266716"/>
                  <a:gd name="connsiteY16" fmla="*/ 297748 h 373681"/>
                  <a:gd name="connsiteX17" fmla="*/ 209624 w 266716"/>
                  <a:gd name="connsiteY17" fmla="*/ 235499 h 373681"/>
                  <a:gd name="connsiteX18" fmla="*/ 189452 w 266716"/>
                  <a:gd name="connsiteY18" fmla="*/ 173251 h 373681"/>
                  <a:gd name="connsiteX19" fmla="*/ 136260 w 266716"/>
                  <a:gd name="connsiteY19" fmla="*/ 149682 h 373681"/>
                  <a:gd name="connsiteX20" fmla="*/ 82594 w 266716"/>
                  <a:gd name="connsiteY20" fmla="*/ 173251 h 373681"/>
                  <a:gd name="connsiteX21" fmla="*/ 62421 w 266716"/>
                  <a:gd name="connsiteY21" fmla="*/ 235499 h 373681"/>
                  <a:gd name="connsiteX22" fmla="*/ 82594 w 266716"/>
                  <a:gd name="connsiteY22" fmla="*/ 297748 h 373681"/>
                  <a:gd name="connsiteX23" fmla="*/ 136260 w 266716"/>
                  <a:gd name="connsiteY23" fmla="*/ 321317 h 373681"/>
                  <a:gd name="connsiteX24" fmla="*/ 189452 w 266716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6716" h="373681">
                    <a:moveTo>
                      <a:pt x="266717" y="0"/>
                    </a:moveTo>
                    <a:lnTo>
                      <a:pt x="266717" y="366269"/>
                    </a:lnTo>
                    <a:lnTo>
                      <a:pt x="206960" y="366269"/>
                    </a:lnTo>
                    <a:lnTo>
                      <a:pt x="206960" y="327589"/>
                    </a:lnTo>
                    <a:cubicBezTo>
                      <a:pt x="196874" y="342224"/>
                      <a:pt x="184218" y="353534"/>
                      <a:pt x="168993" y="361612"/>
                    </a:cubicBezTo>
                    <a:cubicBezTo>
                      <a:pt x="153769" y="369595"/>
                      <a:pt x="136736" y="373681"/>
                      <a:pt x="117895" y="373681"/>
                    </a:cubicBezTo>
                    <a:cubicBezTo>
                      <a:pt x="94868" y="373681"/>
                      <a:pt x="74410" y="367884"/>
                      <a:pt x="56616" y="356385"/>
                    </a:cubicBezTo>
                    <a:cubicBezTo>
                      <a:pt x="38822" y="344886"/>
                      <a:pt x="24930" y="328634"/>
                      <a:pt x="14939" y="307726"/>
                    </a:cubicBezTo>
                    <a:cubicBezTo>
                      <a:pt x="4948" y="286818"/>
                      <a:pt x="0" y="262679"/>
                      <a:pt x="0" y="235499"/>
                    </a:cubicBezTo>
                    <a:cubicBezTo>
                      <a:pt x="0" y="208319"/>
                      <a:pt x="4948" y="184180"/>
                      <a:pt x="14939" y="163272"/>
                    </a:cubicBezTo>
                    <a:cubicBezTo>
                      <a:pt x="24930" y="142364"/>
                      <a:pt x="38822" y="126113"/>
                      <a:pt x="56616" y="114613"/>
                    </a:cubicBezTo>
                    <a:cubicBezTo>
                      <a:pt x="74410" y="103114"/>
                      <a:pt x="94868" y="97317"/>
                      <a:pt x="117895" y="97317"/>
                    </a:cubicBezTo>
                    <a:cubicBezTo>
                      <a:pt x="136736" y="97317"/>
                      <a:pt x="153769" y="101308"/>
                      <a:pt x="168993" y="109386"/>
                    </a:cubicBezTo>
                    <a:cubicBezTo>
                      <a:pt x="184218" y="117369"/>
                      <a:pt x="196874" y="128774"/>
                      <a:pt x="206960" y="143409"/>
                    </a:cubicBezTo>
                    <a:lnTo>
                      <a:pt x="206960" y="0"/>
                    </a:lnTo>
                    <a:lnTo>
                      <a:pt x="266717" y="0"/>
                    </a:lnTo>
                    <a:close/>
                    <a:moveTo>
                      <a:pt x="189452" y="297748"/>
                    </a:moveTo>
                    <a:cubicBezTo>
                      <a:pt x="202868" y="282067"/>
                      <a:pt x="209624" y="261349"/>
                      <a:pt x="209624" y="235499"/>
                    </a:cubicBezTo>
                    <a:cubicBezTo>
                      <a:pt x="209624" y="209649"/>
                      <a:pt x="202868" y="188931"/>
                      <a:pt x="189452" y="173251"/>
                    </a:cubicBezTo>
                    <a:cubicBezTo>
                      <a:pt x="176035" y="157569"/>
                      <a:pt x="158241" y="149682"/>
                      <a:pt x="136260" y="149682"/>
                    </a:cubicBezTo>
                    <a:cubicBezTo>
                      <a:pt x="113899" y="149682"/>
                      <a:pt x="96010" y="157569"/>
                      <a:pt x="82594" y="173251"/>
                    </a:cubicBezTo>
                    <a:cubicBezTo>
                      <a:pt x="69177" y="188931"/>
                      <a:pt x="62421" y="209744"/>
                      <a:pt x="62421" y="235499"/>
                    </a:cubicBezTo>
                    <a:cubicBezTo>
                      <a:pt x="62421" y="261349"/>
                      <a:pt x="69177" y="282067"/>
                      <a:pt x="82594" y="297748"/>
                    </a:cubicBezTo>
                    <a:cubicBezTo>
                      <a:pt x="96010" y="313428"/>
                      <a:pt x="113899" y="321317"/>
                      <a:pt x="136260" y="321317"/>
                    </a:cubicBezTo>
                    <a:cubicBezTo>
                      <a:pt x="158241" y="321317"/>
                      <a:pt x="176035" y="313524"/>
                      <a:pt x="18945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7" name="Grafikk 8">
                <a:extLst>
                  <a:ext uri="{FF2B5EF4-FFF2-40B4-BE49-F238E27FC236}">
                    <a16:creationId xmlns:a16="http://schemas.microsoft.com/office/drawing/2014/main" id="{B13000B9-EA2D-B548-94E0-0D0031A07EA3}"/>
                  </a:ext>
                </a:extLst>
              </p:cNvPr>
              <p:cNvSpPr/>
              <p:nvPr/>
            </p:nvSpPr>
            <p:spPr>
              <a:xfrm>
                <a:off x="7836867" y="4479455"/>
                <a:ext cx="260912" cy="276269"/>
              </a:xfrm>
              <a:custGeom>
                <a:avLst/>
                <a:gdLst>
                  <a:gd name="connsiteX0" fmla="*/ 260913 w 260912"/>
                  <a:gd name="connsiteY0" fmla="*/ 186271 h 276269"/>
                  <a:gd name="connsiteX1" fmla="*/ 215809 w 260912"/>
                  <a:gd name="connsiteY1" fmla="*/ 252226 h 276269"/>
                  <a:gd name="connsiteX2" fmla="*/ 133597 w 260912"/>
                  <a:gd name="connsiteY2" fmla="*/ 276270 h 276269"/>
                  <a:gd name="connsiteX3" fmla="*/ 62897 w 260912"/>
                  <a:gd name="connsiteY3" fmla="*/ 258973 h 276269"/>
                  <a:gd name="connsiteX4" fmla="*/ 16272 w 260912"/>
                  <a:gd name="connsiteY4" fmla="*/ 210600 h 276269"/>
                  <a:gd name="connsiteX5" fmla="*/ 0 w 260912"/>
                  <a:gd name="connsiteY5" fmla="*/ 138087 h 276269"/>
                  <a:gd name="connsiteX6" fmla="*/ 16462 w 260912"/>
                  <a:gd name="connsiteY6" fmla="*/ 65385 h 276269"/>
                  <a:gd name="connsiteX7" fmla="*/ 63658 w 260912"/>
                  <a:gd name="connsiteY7" fmla="*/ 17011 h 276269"/>
                  <a:gd name="connsiteX8" fmla="*/ 135214 w 260912"/>
                  <a:gd name="connsiteY8" fmla="*/ 0 h 276269"/>
                  <a:gd name="connsiteX9" fmla="*/ 199919 w 260912"/>
                  <a:gd name="connsiteY9" fmla="*/ 14160 h 276269"/>
                  <a:gd name="connsiteX10" fmla="*/ 242072 w 260912"/>
                  <a:gd name="connsiteY10" fmla="*/ 53410 h 276269"/>
                  <a:gd name="connsiteX11" fmla="*/ 256726 w 260912"/>
                  <a:gd name="connsiteY11" fmla="*/ 111002 h 276269"/>
                  <a:gd name="connsiteX12" fmla="*/ 249875 w 260912"/>
                  <a:gd name="connsiteY12" fmla="*/ 154908 h 276269"/>
                  <a:gd name="connsiteX13" fmla="*/ 63373 w 260912"/>
                  <a:gd name="connsiteY13" fmla="*/ 154908 h 276269"/>
                  <a:gd name="connsiteX14" fmla="*/ 85639 w 260912"/>
                  <a:gd name="connsiteY14" fmla="*/ 205943 h 276269"/>
                  <a:gd name="connsiteX15" fmla="*/ 134643 w 260912"/>
                  <a:gd name="connsiteY15" fmla="*/ 224000 h 276269"/>
                  <a:gd name="connsiteX16" fmla="*/ 172895 w 260912"/>
                  <a:gd name="connsiteY16" fmla="*/ 214021 h 276269"/>
                  <a:gd name="connsiteX17" fmla="*/ 195923 w 260912"/>
                  <a:gd name="connsiteY17" fmla="*/ 186271 h 276269"/>
                  <a:gd name="connsiteX18" fmla="*/ 260913 w 260912"/>
                  <a:gd name="connsiteY18" fmla="*/ 186271 h 276269"/>
                  <a:gd name="connsiteX19" fmla="*/ 86971 w 260912"/>
                  <a:gd name="connsiteY19" fmla="*/ 66145 h 276269"/>
                  <a:gd name="connsiteX20" fmla="*/ 64419 w 260912"/>
                  <a:gd name="connsiteY20" fmla="*/ 112427 h 276269"/>
                  <a:gd name="connsiteX21" fmla="*/ 193258 w 260912"/>
                  <a:gd name="connsiteY21" fmla="*/ 112427 h 276269"/>
                  <a:gd name="connsiteX22" fmla="*/ 193829 w 260912"/>
                  <a:gd name="connsiteY22" fmla="*/ 104540 h 276269"/>
                  <a:gd name="connsiteX23" fmla="*/ 178129 w 260912"/>
                  <a:gd name="connsiteY23" fmla="*/ 64814 h 276269"/>
                  <a:gd name="connsiteX24" fmla="*/ 134168 w 260912"/>
                  <a:gd name="connsiteY24" fmla="*/ 50179 h 276269"/>
                  <a:gd name="connsiteX25" fmla="*/ 86971 w 260912"/>
                  <a:gd name="connsiteY25" fmla="*/ 66145 h 27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0912" h="276269">
                    <a:moveTo>
                      <a:pt x="260913" y="186271"/>
                    </a:moveTo>
                    <a:cubicBezTo>
                      <a:pt x="253205" y="214211"/>
                      <a:pt x="238171" y="236164"/>
                      <a:pt x="215809" y="252226"/>
                    </a:cubicBezTo>
                    <a:cubicBezTo>
                      <a:pt x="193448" y="268286"/>
                      <a:pt x="166044" y="276270"/>
                      <a:pt x="133597" y="276270"/>
                    </a:cubicBezTo>
                    <a:cubicBezTo>
                      <a:pt x="106668" y="276270"/>
                      <a:pt x="83165" y="270472"/>
                      <a:pt x="62897" y="258973"/>
                    </a:cubicBezTo>
                    <a:cubicBezTo>
                      <a:pt x="42629" y="247474"/>
                      <a:pt x="27119" y="231317"/>
                      <a:pt x="16272" y="210600"/>
                    </a:cubicBezTo>
                    <a:cubicBezTo>
                      <a:pt x="5424" y="189882"/>
                      <a:pt x="0" y="165648"/>
                      <a:pt x="0" y="138087"/>
                    </a:cubicBezTo>
                    <a:cubicBezTo>
                      <a:pt x="0" y="110527"/>
                      <a:pt x="5519" y="86293"/>
                      <a:pt x="16462" y="65385"/>
                    </a:cubicBezTo>
                    <a:cubicBezTo>
                      <a:pt x="27500" y="44477"/>
                      <a:pt x="43200" y="28321"/>
                      <a:pt x="63658" y="17011"/>
                    </a:cubicBezTo>
                    <a:cubicBezTo>
                      <a:pt x="84116" y="5702"/>
                      <a:pt x="107905" y="0"/>
                      <a:pt x="135214" y="0"/>
                    </a:cubicBezTo>
                    <a:cubicBezTo>
                      <a:pt x="160049" y="0"/>
                      <a:pt x="181554" y="4752"/>
                      <a:pt x="199919" y="14160"/>
                    </a:cubicBezTo>
                    <a:cubicBezTo>
                      <a:pt x="218283" y="23569"/>
                      <a:pt x="232271" y="36684"/>
                      <a:pt x="242072" y="53410"/>
                    </a:cubicBezTo>
                    <a:cubicBezTo>
                      <a:pt x="251873" y="70136"/>
                      <a:pt x="256726" y="89334"/>
                      <a:pt x="256726" y="111002"/>
                    </a:cubicBezTo>
                    <a:cubicBezTo>
                      <a:pt x="256726" y="125638"/>
                      <a:pt x="254442" y="140273"/>
                      <a:pt x="249875" y="154908"/>
                    </a:cubicBezTo>
                    <a:lnTo>
                      <a:pt x="63373" y="154908"/>
                    </a:lnTo>
                    <a:cubicBezTo>
                      <a:pt x="66132" y="176862"/>
                      <a:pt x="73555" y="193873"/>
                      <a:pt x="85639" y="205943"/>
                    </a:cubicBezTo>
                    <a:cubicBezTo>
                      <a:pt x="97723" y="218013"/>
                      <a:pt x="113995" y="224000"/>
                      <a:pt x="134643" y="224000"/>
                    </a:cubicBezTo>
                    <a:cubicBezTo>
                      <a:pt x="149297" y="224000"/>
                      <a:pt x="162048" y="220674"/>
                      <a:pt x="172895" y="214021"/>
                    </a:cubicBezTo>
                    <a:cubicBezTo>
                      <a:pt x="183743" y="207369"/>
                      <a:pt x="191450" y="198150"/>
                      <a:pt x="195923" y="186271"/>
                    </a:cubicBezTo>
                    <a:lnTo>
                      <a:pt x="260913" y="186271"/>
                    </a:lnTo>
                    <a:close/>
                    <a:moveTo>
                      <a:pt x="86971" y="66145"/>
                    </a:moveTo>
                    <a:cubicBezTo>
                      <a:pt x="75077" y="76789"/>
                      <a:pt x="67560" y="92185"/>
                      <a:pt x="64419" y="112427"/>
                    </a:cubicBezTo>
                    <a:lnTo>
                      <a:pt x="193258" y="112427"/>
                    </a:lnTo>
                    <a:cubicBezTo>
                      <a:pt x="193639" y="110717"/>
                      <a:pt x="193829" y="108056"/>
                      <a:pt x="193829" y="104540"/>
                    </a:cubicBezTo>
                    <a:cubicBezTo>
                      <a:pt x="193829" y="87813"/>
                      <a:pt x="188595" y="74508"/>
                      <a:pt x="178129" y="64814"/>
                    </a:cubicBezTo>
                    <a:cubicBezTo>
                      <a:pt x="167661" y="55026"/>
                      <a:pt x="153008" y="50179"/>
                      <a:pt x="134168" y="50179"/>
                    </a:cubicBezTo>
                    <a:cubicBezTo>
                      <a:pt x="114566" y="50179"/>
                      <a:pt x="98770" y="55501"/>
                      <a:pt x="86971" y="6614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28" name="Grafikk 8">
                <a:extLst>
                  <a:ext uri="{FF2B5EF4-FFF2-40B4-BE49-F238E27FC236}">
                    <a16:creationId xmlns:a16="http://schemas.microsoft.com/office/drawing/2014/main" id="{6E449A42-616E-F54F-AB49-86FCA7F8776B}"/>
                  </a:ext>
                </a:extLst>
              </p:cNvPr>
              <p:cNvSpPr/>
              <p:nvPr/>
            </p:nvSpPr>
            <p:spPr>
              <a:xfrm>
                <a:off x="8114907" y="4417207"/>
                <a:ext cx="199062" cy="331200"/>
              </a:xfrm>
              <a:custGeom>
                <a:avLst/>
                <a:gdLst>
                  <a:gd name="connsiteX0" fmla="*/ 69653 w 199062"/>
                  <a:gd name="connsiteY0" fmla="*/ 331200 h 331200"/>
                  <a:gd name="connsiteX1" fmla="*/ 69558 w 199062"/>
                  <a:gd name="connsiteY1" fmla="*/ 248994 h 331200"/>
                  <a:gd name="connsiteX2" fmla="*/ 69558 w 199062"/>
                  <a:gd name="connsiteY2" fmla="*/ 121361 h 331200"/>
                  <a:gd name="connsiteX3" fmla="*/ 0 w 199062"/>
                  <a:gd name="connsiteY3" fmla="*/ 121361 h 331200"/>
                  <a:gd name="connsiteX4" fmla="*/ 0 w 199062"/>
                  <a:gd name="connsiteY4" fmla="*/ 69566 h 331200"/>
                  <a:gd name="connsiteX5" fmla="*/ 69558 w 199062"/>
                  <a:gd name="connsiteY5" fmla="*/ 69566 h 331200"/>
                  <a:gd name="connsiteX6" fmla="*/ 69558 w 199062"/>
                  <a:gd name="connsiteY6" fmla="*/ 0 h 331200"/>
                  <a:gd name="connsiteX7" fmla="*/ 129314 w 199062"/>
                  <a:gd name="connsiteY7" fmla="*/ 0 h 331200"/>
                  <a:gd name="connsiteX8" fmla="*/ 129314 w 199062"/>
                  <a:gd name="connsiteY8" fmla="*/ 69566 h 331200"/>
                  <a:gd name="connsiteX9" fmla="*/ 199062 w 199062"/>
                  <a:gd name="connsiteY9" fmla="*/ 69566 h 331200"/>
                  <a:gd name="connsiteX10" fmla="*/ 199062 w 199062"/>
                  <a:gd name="connsiteY10" fmla="*/ 121361 h 331200"/>
                  <a:gd name="connsiteX11" fmla="*/ 129314 w 199062"/>
                  <a:gd name="connsiteY11" fmla="*/ 121361 h 331200"/>
                  <a:gd name="connsiteX12" fmla="*/ 129314 w 199062"/>
                  <a:gd name="connsiteY12" fmla="*/ 248519 h 331200"/>
                  <a:gd name="connsiteX13" fmla="*/ 129409 w 199062"/>
                  <a:gd name="connsiteY13" fmla="*/ 331200 h 331200"/>
                  <a:gd name="connsiteX14" fmla="*/ 69653 w 199062"/>
                  <a:gd name="connsiteY14" fmla="*/ 331200 h 33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9062" h="331200">
                    <a:moveTo>
                      <a:pt x="69653" y="331200"/>
                    </a:moveTo>
                    <a:lnTo>
                      <a:pt x="69558" y="248994"/>
                    </a:lnTo>
                    <a:lnTo>
                      <a:pt x="69558" y="121361"/>
                    </a:lnTo>
                    <a:lnTo>
                      <a:pt x="0" y="121361"/>
                    </a:lnTo>
                    <a:lnTo>
                      <a:pt x="0" y="69566"/>
                    </a:lnTo>
                    <a:lnTo>
                      <a:pt x="69558" y="69566"/>
                    </a:lnTo>
                    <a:lnTo>
                      <a:pt x="69558" y="0"/>
                    </a:lnTo>
                    <a:lnTo>
                      <a:pt x="129314" y="0"/>
                    </a:lnTo>
                    <a:lnTo>
                      <a:pt x="129314" y="69566"/>
                    </a:lnTo>
                    <a:lnTo>
                      <a:pt x="199062" y="69566"/>
                    </a:lnTo>
                    <a:lnTo>
                      <a:pt x="199062" y="121361"/>
                    </a:lnTo>
                    <a:lnTo>
                      <a:pt x="129314" y="121361"/>
                    </a:lnTo>
                    <a:lnTo>
                      <a:pt x="129314" y="248519"/>
                    </a:lnTo>
                    <a:lnTo>
                      <a:pt x="129409" y="331200"/>
                    </a:lnTo>
                    <a:lnTo>
                      <a:pt x="69653" y="33120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</p:grpSp>
      <p:sp>
        <p:nvSpPr>
          <p:cNvPr id="35" name="Plassholder for dato 3">
            <a:extLst>
              <a:ext uri="{FF2B5EF4-FFF2-40B4-BE49-F238E27FC236}">
                <a16:creationId xmlns:a16="http://schemas.microsoft.com/office/drawing/2014/main" id="{A5C46D3E-82C9-D742-B0B8-66A14D5D64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40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382AA20-2EC2-ED46-9CC0-25ED01A30C0A}" type="datetime1">
              <a:rPr lang="nb-NO" smtClean="0"/>
              <a:pPr/>
              <a:t>28.08.2026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3774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tel 103">
            <a:extLst>
              <a:ext uri="{FF2B5EF4-FFF2-40B4-BE49-F238E27FC236}">
                <a16:creationId xmlns:a16="http://schemas.microsoft.com/office/drawing/2014/main" id="{7A94B2B9-AC86-5241-8367-D94BE028D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843932" cy="1325563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F37B87F-4CDE-7D44-A5D0-FE2C800E41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839929" cy="43097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68F244D-8F0B-4C42-89E5-26E78DDDA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1BDC-8A45-A544-AA01-15463DC48661}" type="datetime1">
              <a:rPr lang="nb-NO" smtClean="0"/>
              <a:t>28.08.2026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5387232-046B-0C46-ADA4-DA8357B4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FC4B707-7C39-164B-8CF0-DBEB3E04A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8" name="Grafikk 8">
            <a:extLst>
              <a:ext uri="{FF2B5EF4-FFF2-40B4-BE49-F238E27FC236}">
                <a16:creationId xmlns:a16="http://schemas.microsoft.com/office/drawing/2014/main" id="{6A559D7B-6600-A545-B889-F54608325A60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52A45F53-A10A-B346-8A36-53C6E13A8BEE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852650" y="1825625"/>
            <a:ext cx="4839929" cy="43097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698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D70A875-07AC-AD47-9664-EADA4DE5420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6613" y="1827257"/>
            <a:ext cx="4839930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</a:t>
            </a:r>
            <a:br>
              <a:rPr lang="nb-NO" dirty="0"/>
            </a:br>
            <a:r>
              <a:rPr lang="nb-NO" dirty="0"/>
              <a:t>i malen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7E6E527F-4A2C-3640-B5F2-BB8E0C2D735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52650" y="1827257"/>
            <a:ext cx="483992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</a:t>
            </a:r>
            <a:br>
              <a:rPr lang="nb-NO" dirty="0"/>
            </a:br>
            <a:r>
              <a:rPr lang="nb-NO" dirty="0"/>
              <a:t>i malen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3ECF4FF5-E87E-874E-AEFD-CD178FCFB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628C-2079-1D45-8DE9-C2EE7D330C86}" type="datetime1">
              <a:rPr lang="nb-NO" smtClean="0"/>
              <a:t>28.08.2026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5C28ABC5-385E-F046-9D86-E34C0A351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63594BB-A598-DB4B-B119-3A9042B60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10" name="Tittel 103">
            <a:extLst>
              <a:ext uri="{FF2B5EF4-FFF2-40B4-BE49-F238E27FC236}">
                <a16:creationId xmlns:a16="http://schemas.microsoft.com/office/drawing/2014/main" id="{513FE8F2-8CD1-5D45-BE27-3CE2CCC2C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9843932" cy="1325563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844A705B-4D4B-524D-B99D-940CC6279CD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199" y="2787738"/>
            <a:ext cx="4839929" cy="334759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E74156BB-6872-F841-AD6E-0F6A9131E14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852650" y="2787738"/>
            <a:ext cx="4839929" cy="334759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3" name="Grafikk 8">
            <a:extLst>
              <a:ext uri="{FF2B5EF4-FFF2-40B4-BE49-F238E27FC236}">
                <a16:creationId xmlns:a16="http://schemas.microsoft.com/office/drawing/2014/main" id="{A355939F-938D-8C44-BB01-B9FCC26E1FD4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2122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2138FB7-0CF7-7340-AE40-5F6468CE7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34E0D-83CD-4E41-AA72-5B0B612036E8}" type="datetime1">
              <a:rPr lang="nb-NO" smtClean="0"/>
              <a:t>28.08.2026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77EC2D6-C8C9-484B-8488-F474AB257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DB0F1BF4-F569-6F42-99AA-93E14DF62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11" name="Grafikk 8">
            <a:extLst>
              <a:ext uri="{FF2B5EF4-FFF2-40B4-BE49-F238E27FC236}">
                <a16:creationId xmlns:a16="http://schemas.microsoft.com/office/drawing/2014/main" id="{04E2B5E6-3162-8944-955B-9DE52DF9B77B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2" name="Tittel 103">
            <a:extLst>
              <a:ext uri="{FF2B5EF4-FFF2-40B4-BE49-F238E27FC236}">
                <a16:creationId xmlns:a16="http://schemas.microsoft.com/office/drawing/2014/main" id="{BAF6B11B-4B70-204F-965F-EAC31129F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3932" cy="1325563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25325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EF580C1-23E5-304F-9E5B-F72CA376E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96F4C-BB6D-374E-AE3E-73F51E27899D}" type="datetime1">
              <a:rPr lang="nb-NO" smtClean="0"/>
              <a:t>28.08.2026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E27B0825-09A6-DE4B-B781-4CC3489F8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2AAB0F2-72EF-9A46-9649-558702A61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5" name="Grafikk 8">
            <a:extLst>
              <a:ext uri="{FF2B5EF4-FFF2-40B4-BE49-F238E27FC236}">
                <a16:creationId xmlns:a16="http://schemas.microsoft.com/office/drawing/2014/main" id="{68C7E62E-C853-EA4B-B654-92392298AB18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857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bil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ilde 6">
            <a:extLst>
              <a:ext uri="{FF2B5EF4-FFF2-40B4-BE49-F238E27FC236}">
                <a16:creationId xmlns:a16="http://schemas.microsoft.com/office/drawing/2014/main" id="{B1868199-E5DF-8C46-A2BB-D8842B4A91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-14702" y="0"/>
            <a:ext cx="12191999" cy="6858000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406070C6-7FEB-8C44-A95F-9337AA6A99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8200" y="6356349"/>
            <a:ext cx="6447503" cy="365125"/>
          </a:xfrm>
        </p:spPr>
        <p:txBody>
          <a:bodyPr tIns="0" bIns="0" anchor="ctr" anchorCtr="0">
            <a:noAutofit/>
          </a:bodyPr>
          <a:lstStyle>
            <a:lvl1pPr marL="0" indent="0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Husk å kreditere fotograf, kunstner eller designer</a:t>
            </a:r>
          </a:p>
        </p:txBody>
      </p:sp>
      <p:sp>
        <p:nvSpPr>
          <p:cNvPr id="10" name="Plassholder for lysbildenummer 3">
            <a:extLst>
              <a:ext uri="{FF2B5EF4-FFF2-40B4-BE49-F238E27FC236}">
                <a16:creationId xmlns:a16="http://schemas.microsoft.com/office/drawing/2014/main" id="{A06A1BE7-A192-0542-9E9D-638E882D1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9" name="Grafikk 8">
            <a:extLst>
              <a:ext uri="{FF2B5EF4-FFF2-40B4-BE49-F238E27FC236}">
                <a16:creationId xmlns:a16="http://schemas.microsoft.com/office/drawing/2014/main" id="{42D19221-A43B-9345-A7EE-CCAB07988F5B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44511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(venst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C890A0-2242-FA49-B72C-2019AF8D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4387" y="365125"/>
            <a:ext cx="507344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CC81D5-204F-7842-B04B-DD9819561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04387" y="1817688"/>
            <a:ext cx="5073445" cy="43592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0" name="Plassholder for bilde 3">
            <a:extLst>
              <a:ext uri="{FF2B5EF4-FFF2-40B4-BE49-F238E27FC236}">
                <a16:creationId xmlns:a16="http://schemas.microsoft.com/office/drawing/2014/main" id="{970449DD-F70F-2343-B4AF-4636FCB5EE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181600" cy="6858000"/>
          </a:xfrm>
          <a:noFill/>
        </p:spPr>
        <p:txBody>
          <a:bodyPr lIns="360000" tIns="360000" rIns="360000" bIns="360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</a:t>
            </a:r>
          </a:p>
          <a:p>
            <a:endParaRPr lang="nb-NO" dirty="0"/>
          </a:p>
        </p:txBody>
      </p:sp>
      <p:sp>
        <p:nvSpPr>
          <p:cNvPr id="8" name="Grafikk 8">
            <a:extLst>
              <a:ext uri="{FF2B5EF4-FFF2-40B4-BE49-F238E27FC236}">
                <a16:creationId xmlns:a16="http://schemas.microsoft.com/office/drawing/2014/main" id="{06A803FA-7355-8640-B8BA-60E4A8219109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1819AFF9-0130-5D43-8888-19B07A7E4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3CD63BF2-2AEC-614A-A261-7BA1A8D7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3446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 og bilde (høyer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ktangel 20">
            <a:extLst>
              <a:ext uri="{FF2B5EF4-FFF2-40B4-BE49-F238E27FC236}">
                <a16:creationId xmlns:a16="http://schemas.microsoft.com/office/drawing/2014/main" id="{6740FDBF-982B-0B42-92FD-EC15B51454EE}"/>
              </a:ext>
            </a:extLst>
          </p:cNvPr>
          <p:cNvSpPr/>
          <p:nvPr userDrawn="1"/>
        </p:nvSpPr>
        <p:spPr>
          <a:xfrm>
            <a:off x="0" y="0"/>
            <a:ext cx="4573437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0FC890A0-2242-FA49-B72C-2019AF8D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569" y="365125"/>
            <a:ext cx="3371156" cy="1325563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10" name="Plassholder for bilde 3">
            <a:extLst>
              <a:ext uri="{FF2B5EF4-FFF2-40B4-BE49-F238E27FC236}">
                <a16:creationId xmlns:a16="http://schemas.microsoft.com/office/drawing/2014/main" id="{970449DD-F70F-2343-B4AF-4636FCB5EE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73437" y="0"/>
            <a:ext cx="7572555" cy="6858000"/>
          </a:xfrm>
          <a:noFill/>
        </p:spPr>
        <p:txBody>
          <a:bodyPr lIns="360000" tIns="360000" rIns="360000" bIns="360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</a:t>
            </a:r>
          </a:p>
          <a:p>
            <a:endParaRPr lang="nb-NO" dirty="0"/>
          </a:p>
        </p:txBody>
      </p:sp>
      <p:sp>
        <p:nvSpPr>
          <p:cNvPr id="8" name="Grafikk 8">
            <a:extLst>
              <a:ext uri="{FF2B5EF4-FFF2-40B4-BE49-F238E27FC236}">
                <a16:creationId xmlns:a16="http://schemas.microsoft.com/office/drawing/2014/main" id="{06A803FA-7355-8640-B8BA-60E4A8219109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5" name="Plassholder for bunntekst 2">
            <a:extLst>
              <a:ext uri="{FF2B5EF4-FFF2-40B4-BE49-F238E27FC236}">
                <a16:creationId xmlns:a16="http://schemas.microsoft.com/office/drawing/2014/main" id="{95133C63-B2BA-754F-A00A-FF7987878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 dirty="0"/>
              <a:t>© Misjonssambandet</a:t>
            </a:r>
          </a:p>
        </p:txBody>
      </p:sp>
      <p:sp>
        <p:nvSpPr>
          <p:cNvPr id="16" name="Plassholder for lysbildenummer 3">
            <a:extLst>
              <a:ext uri="{FF2B5EF4-FFF2-40B4-BE49-F238E27FC236}">
                <a16:creationId xmlns:a16="http://schemas.microsoft.com/office/drawing/2014/main" id="{B8AF2557-8DC3-3B4B-9309-A7875D9AD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18" name="Plassholder for innhold 3">
            <a:extLst>
              <a:ext uri="{FF2B5EF4-FFF2-40B4-BE49-F238E27FC236}">
                <a16:creationId xmlns:a16="http://schemas.microsoft.com/office/drawing/2014/main" id="{05FDD617-6CB6-464D-A624-5DF61A2BBF4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2" y="1817688"/>
            <a:ext cx="3364522" cy="4359275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2"/>
                </a:solidFill>
              </a:defRPr>
            </a:lvl1pPr>
            <a:lvl2pPr>
              <a:defRPr sz="2000">
                <a:solidFill>
                  <a:schemeClr val="bg2"/>
                </a:solidFill>
              </a:defRPr>
            </a:lvl2pPr>
            <a:lvl3pPr>
              <a:defRPr sz="2000">
                <a:solidFill>
                  <a:schemeClr val="bg2"/>
                </a:solidFill>
              </a:defRPr>
            </a:lvl3pPr>
            <a:lvl4pPr>
              <a:defRPr sz="2000">
                <a:solidFill>
                  <a:schemeClr val="bg2"/>
                </a:solidFill>
              </a:defRPr>
            </a:lvl4pPr>
            <a:lvl5pPr>
              <a:defRPr sz="2000">
                <a:solidFill>
                  <a:schemeClr val="bg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7655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dekor og bil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>
            <a:extLst>
              <a:ext uri="{FF2B5EF4-FFF2-40B4-BE49-F238E27FC236}">
                <a16:creationId xmlns:a16="http://schemas.microsoft.com/office/drawing/2014/main" id="{6CE7B98B-5464-604E-89C4-84F18B9D6377}"/>
              </a:ext>
            </a:extLst>
          </p:cNvPr>
          <p:cNvGrpSpPr/>
          <p:nvPr userDrawn="1"/>
        </p:nvGrpSpPr>
        <p:grpSpPr>
          <a:xfrm>
            <a:off x="0" y="0"/>
            <a:ext cx="5191678" cy="6858000"/>
            <a:chOff x="0" y="0"/>
            <a:chExt cx="5191678" cy="6858000"/>
          </a:xfrm>
        </p:grpSpPr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E565B314-19A9-D044-8B92-0F70EABBCF3E}"/>
                </a:ext>
              </a:extLst>
            </p:cNvPr>
            <p:cNvSpPr/>
            <p:nvPr userDrawn="1"/>
          </p:nvSpPr>
          <p:spPr>
            <a:xfrm>
              <a:off x="0" y="0"/>
              <a:ext cx="5191678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0DE2D7AC-8388-C945-BE0C-11533B2ACD8D}"/>
                </a:ext>
              </a:extLst>
            </p:cNvPr>
            <p:cNvSpPr/>
            <p:nvPr userDrawn="1"/>
          </p:nvSpPr>
          <p:spPr>
            <a:xfrm>
              <a:off x="4474511" y="0"/>
              <a:ext cx="360000" cy="6858000"/>
            </a:xfrm>
            <a:prstGeom prst="rect">
              <a:avLst/>
            </a:prstGeom>
            <a:solidFill>
              <a:srgbClr val="E001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61D829D-E1CF-1949-AB4D-BBF03D2C31A1}"/>
                </a:ext>
              </a:extLst>
            </p:cNvPr>
            <p:cNvSpPr/>
            <p:nvPr userDrawn="1"/>
          </p:nvSpPr>
          <p:spPr>
            <a:xfrm>
              <a:off x="4831678" y="0"/>
              <a:ext cx="360000" cy="6858000"/>
            </a:xfrm>
            <a:prstGeom prst="rect">
              <a:avLst/>
            </a:prstGeom>
            <a:solidFill>
              <a:srgbClr val="AC00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14" name="Plassholder for bilde 5">
            <a:extLst>
              <a:ext uri="{FF2B5EF4-FFF2-40B4-BE49-F238E27FC236}">
                <a16:creationId xmlns:a16="http://schemas.microsoft.com/office/drawing/2014/main" id="{16B86919-3944-6B4F-9D89-AA5290482C6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91678" y="1"/>
            <a:ext cx="7000322" cy="6857999"/>
          </a:xfrm>
          <a:noFill/>
        </p:spPr>
        <p:txBody>
          <a:bodyPr lIns="360000" tIns="360000" rIns="360000" bIns="36000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b-NO" dirty="0"/>
              <a:t>Klikk på ikonet for bilde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CC81D5-204F-7842-B04B-DD9819561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817688"/>
            <a:ext cx="3240000" cy="4359275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0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600">
                <a:solidFill>
                  <a:schemeClr val="tx2"/>
                </a:solidFill>
              </a:defRPr>
            </a:lvl4pPr>
            <a:lvl5pPr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F0BBAA3F-3823-BD41-8119-574A2FC6B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240000" cy="1325563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21" name="Plassholder for bunntekst 2">
            <a:extLst>
              <a:ext uri="{FF2B5EF4-FFF2-40B4-BE49-F238E27FC236}">
                <a16:creationId xmlns:a16="http://schemas.microsoft.com/office/drawing/2014/main" id="{17C39CAA-4C8E-4F46-BDDB-29D8C561E7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© Misjonssambandet</a:t>
            </a:r>
          </a:p>
        </p:txBody>
      </p:sp>
      <p:sp>
        <p:nvSpPr>
          <p:cNvPr id="22" name="Plassholder for lysbildenummer 3">
            <a:extLst>
              <a:ext uri="{FF2B5EF4-FFF2-40B4-BE49-F238E27FC236}">
                <a16:creationId xmlns:a16="http://schemas.microsoft.com/office/drawing/2014/main" id="{9330E0A5-0B74-014D-A2BA-55F3E8941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11" name="Grafikk 8">
            <a:extLst>
              <a:ext uri="{FF2B5EF4-FFF2-40B4-BE49-F238E27FC236}">
                <a16:creationId xmlns:a16="http://schemas.microsoft.com/office/drawing/2014/main" id="{C290432C-D04D-B44E-8D41-57D074EDEE15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74170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dekor og bilde (ståen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e 2">
            <a:extLst>
              <a:ext uri="{FF2B5EF4-FFF2-40B4-BE49-F238E27FC236}">
                <a16:creationId xmlns:a16="http://schemas.microsoft.com/office/drawing/2014/main" id="{D896C185-30D0-3F4B-BD02-D3B5E78F59BA}"/>
              </a:ext>
            </a:extLst>
          </p:cNvPr>
          <p:cNvGrpSpPr/>
          <p:nvPr userDrawn="1"/>
        </p:nvGrpSpPr>
        <p:grpSpPr>
          <a:xfrm>
            <a:off x="0" y="0"/>
            <a:ext cx="3657600" cy="6858000"/>
            <a:chOff x="0" y="0"/>
            <a:chExt cx="3657600" cy="6858000"/>
          </a:xfrm>
        </p:grpSpPr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0D30A68E-EF83-4341-83E0-7C75555D5AD6}"/>
                </a:ext>
              </a:extLst>
            </p:cNvPr>
            <p:cNvSpPr/>
            <p:nvPr userDrawn="1"/>
          </p:nvSpPr>
          <p:spPr>
            <a:xfrm>
              <a:off x="0" y="0"/>
              <a:ext cx="36576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45B1C012-CF45-1140-9DA5-C17B3C00934F}"/>
                </a:ext>
              </a:extLst>
            </p:cNvPr>
            <p:cNvGrpSpPr/>
            <p:nvPr userDrawn="1"/>
          </p:nvGrpSpPr>
          <p:grpSpPr>
            <a:xfrm flipH="1">
              <a:off x="2936761" y="0"/>
              <a:ext cx="720839" cy="6858000"/>
              <a:chOff x="7001161" y="0"/>
              <a:chExt cx="720839" cy="6858000"/>
            </a:xfrm>
          </p:grpSpPr>
          <p:sp>
            <p:nvSpPr>
              <p:cNvPr id="14" name="Rektangel 13">
                <a:extLst>
                  <a:ext uri="{FF2B5EF4-FFF2-40B4-BE49-F238E27FC236}">
                    <a16:creationId xmlns:a16="http://schemas.microsoft.com/office/drawing/2014/main" id="{6811E590-4F53-4D43-B666-E26119DECC05}"/>
                  </a:ext>
                </a:extLst>
              </p:cNvPr>
              <p:cNvSpPr/>
              <p:nvPr userDrawn="1"/>
            </p:nvSpPr>
            <p:spPr>
              <a:xfrm flipH="1">
                <a:off x="7362000" y="0"/>
                <a:ext cx="360000" cy="6858000"/>
              </a:xfrm>
              <a:prstGeom prst="rect">
                <a:avLst/>
              </a:prstGeom>
              <a:solidFill>
                <a:srgbClr val="E00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/>
              </a:p>
            </p:txBody>
          </p:sp>
          <p:sp>
            <p:nvSpPr>
              <p:cNvPr id="15" name="Rektangel 14">
                <a:extLst>
                  <a:ext uri="{FF2B5EF4-FFF2-40B4-BE49-F238E27FC236}">
                    <a16:creationId xmlns:a16="http://schemas.microsoft.com/office/drawing/2014/main" id="{1DB41220-A1F6-5B47-A415-B5624F2A4DA8}"/>
                  </a:ext>
                </a:extLst>
              </p:cNvPr>
              <p:cNvSpPr/>
              <p:nvPr userDrawn="1"/>
            </p:nvSpPr>
            <p:spPr>
              <a:xfrm flipH="1">
                <a:off x="7001161" y="0"/>
                <a:ext cx="360000" cy="6858000"/>
              </a:xfrm>
              <a:prstGeom prst="rect">
                <a:avLst/>
              </a:prstGeom>
              <a:solidFill>
                <a:srgbClr val="AC00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0FC890A0-2242-FA49-B72C-2019AF8D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458183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CC81D5-204F-7842-B04B-DD9819561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17688"/>
            <a:ext cx="4581832" cy="43592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3C9A97-CA17-4E4E-B671-5DFA397EE418}"/>
              </a:ext>
            </a:extLst>
          </p:cNvPr>
          <p:cNvSpPr/>
          <p:nvPr userDrawn="1"/>
        </p:nvSpPr>
        <p:spPr>
          <a:xfrm>
            <a:off x="1828800" y="1025183"/>
            <a:ext cx="3657600" cy="4807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Plassholder for bilde 4">
            <a:extLst>
              <a:ext uri="{FF2B5EF4-FFF2-40B4-BE49-F238E27FC236}">
                <a16:creationId xmlns:a16="http://schemas.microsoft.com/office/drawing/2014/main" id="{38EAA06C-5F87-FF4B-B9D8-B20B6A04A0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828800" y="1025525"/>
            <a:ext cx="3657600" cy="4806950"/>
          </a:xfrm>
        </p:spPr>
        <p:txBody>
          <a:bodyPr lIns="360000" tIns="360000" rIns="360000" bIns="360000"/>
          <a:lstStyle>
            <a:lvl1pPr marL="0" indent="0" algn="ctr">
              <a:buNone/>
              <a:defRPr sz="1600"/>
            </a:lvl1pPr>
          </a:lstStyle>
          <a:p>
            <a:r>
              <a:rPr lang="nb-NO" dirty="0"/>
              <a:t>Klikk på ikonet for å sette inn bilde</a:t>
            </a:r>
          </a:p>
        </p:txBody>
      </p:sp>
      <p:sp>
        <p:nvSpPr>
          <p:cNvPr id="9" name="Grafikk 8">
            <a:extLst>
              <a:ext uri="{FF2B5EF4-FFF2-40B4-BE49-F238E27FC236}">
                <a16:creationId xmlns:a16="http://schemas.microsoft.com/office/drawing/2014/main" id="{4EE39EEA-E5BC-E545-9FB5-655ADB04703B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7" name="Plassholder for bunntekst 2">
            <a:extLst>
              <a:ext uri="{FF2B5EF4-FFF2-40B4-BE49-F238E27FC236}">
                <a16:creationId xmlns:a16="http://schemas.microsoft.com/office/drawing/2014/main" id="{9C4181BB-57F0-7B4A-8E81-1801AEFB0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18" name="Plassholder for lysbildenummer 3">
            <a:extLst>
              <a:ext uri="{FF2B5EF4-FFF2-40B4-BE49-F238E27FC236}">
                <a16:creationId xmlns:a16="http://schemas.microsoft.com/office/drawing/2014/main" id="{E322BE9F-60E5-E241-A210-BC1E9D9BB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3566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hold, dekor og bilde (liggend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11550920-5D0C-8849-9077-F8241A6AC46B}"/>
              </a:ext>
            </a:extLst>
          </p:cNvPr>
          <p:cNvGrpSpPr/>
          <p:nvPr userDrawn="1"/>
        </p:nvGrpSpPr>
        <p:grpSpPr>
          <a:xfrm>
            <a:off x="0" y="0"/>
            <a:ext cx="3657600" cy="6858000"/>
            <a:chOff x="0" y="0"/>
            <a:chExt cx="3657600" cy="6858000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9EBDF40B-E6E6-984E-9598-078CF6DF0026}"/>
                </a:ext>
              </a:extLst>
            </p:cNvPr>
            <p:cNvSpPr/>
            <p:nvPr userDrawn="1"/>
          </p:nvSpPr>
          <p:spPr>
            <a:xfrm>
              <a:off x="0" y="0"/>
              <a:ext cx="3657600" cy="685800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grpSp>
          <p:nvGrpSpPr>
            <p:cNvPr id="15" name="Gruppe 14">
              <a:extLst>
                <a:ext uri="{FF2B5EF4-FFF2-40B4-BE49-F238E27FC236}">
                  <a16:creationId xmlns:a16="http://schemas.microsoft.com/office/drawing/2014/main" id="{EE8760D4-A2CC-A343-A40A-3220AB712CF6}"/>
                </a:ext>
              </a:extLst>
            </p:cNvPr>
            <p:cNvGrpSpPr/>
            <p:nvPr userDrawn="1"/>
          </p:nvGrpSpPr>
          <p:grpSpPr>
            <a:xfrm flipH="1">
              <a:off x="2936761" y="0"/>
              <a:ext cx="720839" cy="6858000"/>
              <a:chOff x="7001161" y="0"/>
              <a:chExt cx="720839" cy="6858000"/>
            </a:xfrm>
          </p:grpSpPr>
          <p:sp>
            <p:nvSpPr>
              <p:cNvPr id="16" name="Rektangel 15">
                <a:extLst>
                  <a:ext uri="{FF2B5EF4-FFF2-40B4-BE49-F238E27FC236}">
                    <a16:creationId xmlns:a16="http://schemas.microsoft.com/office/drawing/2014/main" id="{0FEF335B-CEE1-9F43-9CAF-C35DA94C15A6}"/>
                  </a:ext>
                </a:extLst>
              </p:cNvPr>
              <p:cNvSpPr/>
              <p:nvPr userDrawn="1"/>
            </p:nvSpPr>
            <p:spPr>
              <a:xfrm flipH="1">
                <a:off x="7362000" y="0"/>
                <a:ext cx="360000" cy="6858000"/>
              </a:xfrm>
              <a:prstGeom prst="rect">
                <a:avLst/>
              </a:prstGeom>
              <a:solidFill>
                <a:srgbClr val="E0014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 dirty="0"/>
              </a:p>
            </p:txBody>
          </p:sp>
          <p:sp>
            <p:nvSpPr>
              <p:cNvPr id="17" name="Rektangel 16">
                <a:extLst>
                  <a:ext uri="{FF2B5EF4-FFF2-40B4-BE49-F238E27FC236}">
                    <a16:creationId xmlns:a16="http://schemas.microsoft.com/office/drawing/2014/main" id="{AAD4B22A-E313-2F45-BA59-0D7A48880D5E}"/>
                  </a:ext>
                </a:extLst>
              </p:cNvPr>
              <p:cNvSpPr/>
              <p:nvPr userDrawn="1"/>
            </p:nvSpPr>
            <p:spPr>
              <a:xfrm flipH="1">
                <a:off x="7001161" y="0"/>
                <a:ext cx="360000" cy="6858000"/>
              </a:xfrm>
              <a:prstGeom prst="rect">
                <a:avLst/>
              </a:prstGeom>
              <a:solidFill>
                <a:srgbClr val="AC003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b-NO"/>
              </a:p>
            </p:txBody>
          </p:sp>
        </p:grpSp>
      </p:grpSp>
      <p:sp>
        <p:nvSpPr>
          <p:cNvPr id="2" name="Tittel 1">
            <a:extLst>
              <a:ext uri="{FF2B5EF4-FFF2-40B4-BE49-F238E27FC236}">
                <a16:creationId xmlns:a16="http://schemas.microsoft.com/office/drawing/2014/main" id="{0FC890A0-2242-FA49-B72C-2019AF8D4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4581832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2CC81D5-204F-7842-B04B-DD9819561A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17688"/>
            <a:ext cx="4581832" cy="4359275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A3C9A97-CA17-4E4E-B671-5DFA397EE418}"/>
              </a:ext>
            </a:extLst>
          </p:cNvPr>
          <p:cNvSpPr/>
          <p:nvPr userDrawn="1"/>
        </p:nvSpPr>
        <p:spPr>
          <a:xfrm rot="5400000">
            <a:off x="1413217" y="1025183"/>
            <a:ext cx="3657600" cy="48076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bilde 5">
            <a:extLst>
              <a:ext uri="{FF2B5EF4-FFF2-40B4-BE49-F238E27FC236}">
                <a16:creationId xmlns:a16="http://schemas.microsoft.com/office/drawing/2014/main" id="{11EAF628-1078-8749-B203-8C401D52EE1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600200"/>
            <a:ext cx="4806950" cy="3657600"/>
          </a:xfrm>
        </p:spPr>
        <p:txBody>
          <a:bodyPr lIns="360000" tIns="360000" rIns="360000" bIns="36000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</a:t>
            </a:r>
          </a:p>
        </p:txBody>
      </p:sp>
      <p:sp>
        <p:nvSpPr>
          <p:cNvPr id="9" name="Grafikk 8">
            <a:extLst>
              <a:ext uri="{FF2B5EF4-FFF2-40B4-BE49-F238E27FC236}">
                <a16:creationId xmlns:a16="http://schemas.microsoft.com/office/drawing/2014/main" id="{14F47AD4-5EED-2A45-A350-556A068EEB2A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2" name="Plassholder for bunntekst 2">
            <a:extLst>
              <a:ext uri="{FF2B5EF4-FFF2-40B4-BE49-F238E27FC236}">
                <a16:creationId xmlns:a16="http://schemas.microsoft.com/office/drawing/2014/main" id="{FC57BEF3-2858-084E-BDDF-E7F6BD6B5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13" name="Plassholder for lysbildenummer 3">
            <a:extLst>
              <a:ext uri="{FF2B5EF4-FFF2-40B4-BE49-F238E27FC236}">
                <a16:creationId xmlns:a16="http://schemas.microsoft.com/office/drawing/2014/main" id="{56572491-E474-C548-9C5F-83A848EEF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5526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- f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fikk">
            <a:extLst>
              <a:ext uri="{FF2B5EF4-FFF2-40B4-BE49-F238E27FC236}">
                <a16:creationId xmlns:a16="http://schemas.microsoft.com/office/drawing/2014/main" id="{EE97C40F-6724-E341-976A-24FB17596C8A}"/>
              </a:ext>
            </a:extLst>
          </p:cNvPr>
          <p:cNvSpPr/>
          <p:nvPr userDrawn="1"/>
        </p:nvSpPr>
        <p:spPr>
          <a:xfrm>
            <a:off x="2012580" y="1296782"/>
            <a:ext cx="2855093" cy="4290390"/>
          </a:xfrm>
          <a:custGeom>
            <a:avLst/>
            <a:gdLst>
              <a:gd name="connsiteX0" fmla="*/ 1859674 w 2094024"/>
              <a:gd name="connsiteY0" fmla="*/ 2234938 h 3146720"/>
              <a:gd name="connsiteX1" fmla="*/ 1857597 w 2094024"/>
              <a:gd name="connsiteY1" fmla="*/ 2244715 h 3146720"/>
              <a:gd name="connsiteX2" fmla="*/ 899268 w 2094024"/>
              <a:gd name="connsiteY2" fmla="*/ 2891717 h 3146720"/>
              <a:gd name="connsiteX3" fmla="*/ 254367 w 2094024"/>
              <a:gd name="connsiteY3" fmla="*/ 1930266 h 3146720"/>
              <a:gd name="connsiteX4" fmla="*/ 936492 w 2094024"/>
              <a:gd name="connsiteY4" fmla="*/ 1276856 h 3146720"/>
              <a:gd name="connsiteX5" fmla="*/ 936492 w 2094024"/>
              <a:gd name="connsiteY5" fmla="*/ 1645472 h 3146720"/>
              <a:gd name="connsiteX6" fmla="*/ 1420313 w 2094024"/>
              <a:gd name="connsiteY6" fmla="*/ 2131620 h 3146720"/>
              <a:gd name="connsiteX7" fmla="*/ 1904883 w 2094024"/>
              <a:gd name="connsiteY7" fmla="*/ 1646223 h 3146720"/>
              <a:gd name="connsiteX8" fmla="*/ 1747691 w 2094024"/>
              <a:gd name="connsiteY8" fmla="*/ 1287594 h 3146720"/>
              <a:gd name="connsiteX9" fmla="*/ 1738745 w 2094024"/>
              <a:gd name="connsiteY9" fmla="*/ 1279580 h 3146720"/>
              <a:gd name="connsiteX10" fmla="*/ 1737627 w 2094024"/>
              <a:gd name="connsiteY10" fmla="*/ 1278619 h 3146720"/>
              <a:gd name="connsiteX11" fmla="*/ 1733633 w 2094024"/>
              <a:gd name="connsiteY11" fmla="*/ 1275253 h 3146720"/>
              <a:gd name="connsiteX12" fmla="*/ 1725167 w 2094024"/>
              <a:gd name="connsiteY12" fmla="*/ 1268041 h 3146720"/>
              <a:gd name="connsiteX13" fmla="*/ 1721812 w 2094024"/>
              <a:gd name="connsiteY13" fmla="*/ 1265316 h 3146720"/>
              <a:gd name="connsiteX14" fmla="*/ 1175315 w 2094024"/>
              <a:gd name="connsiteY14" fmla="*/ 1035332 h 3146720"/>
              <a:gd name="connsiteX15" fmla="*/ 1175315 w 2094024"/>
              <a:gd name="connsiteY15" fmla="*/ 542828 h 3146720"/>
              <a:gd name="connsiteX16" fmla="*/ 1476120 w 2094024"/>
              <a:gd name="connsiteY16" fmla="*/ 542828 h 3146720"/>
              <a:gd name="connsiteX17" fmla="*/ 1476120 w 2094024"/>
              <a:gd name="connsiteY17" fmla="*/ 302426 h 3146720"/>
              <a:gd name="connsiteX18" fmla="*/ 1175315 w 2094024"/>
              <a:gd name="connsiteY18" fmla="*/ 302426 h 3146720"/>
              <a:gd name="connsiteX19" fmla="*/ 1175315 w 2094024"/>
              <a:gd name="connsiteY19" fmla="*/ 0 h 3146720"/>
              <a:gd name="connsiteX20" fmla="*/ 935693 w 2094024"/>
              <a:gd name="connsiteY20" fmla="*/ 0 h 3146720"/>
              <a:gd name="connsiteX21" fmla="*/ 935693 w 2094024"/>
              <a:gd name="connsiteY21" fmla="*/ 302907 h 3146720"/>
              <a:gd name="connsiteX22" fmla="*/ 635527 w 2094024"/>
              <a:gd name="connsiteY22" fmla="*/ 302907 h 3146720"/>
              <a:gd name="connsiteX23" fmla="*/ 635527 w 2094024"/>
              <a:gd name="connsiteY23" fmla="*/ 543309 h 3146720"/>
              <a:gd name="connsiteX24" fmla="*/ 936332 w 2094024"/>
              <a:gd name="connsiteY24" fmla="*/ 543309 h 3146720"/>
              <a:gd name="connsiteX25" fmla="*/ 936332 w 2094024"/>
              <a:gd name="connsiteY25" fmla="*/ 1035011 h 3146720"/>
              <a:gd name="connsiteX26" fmla="*/ 6886 w 2094024"/>
              <a:gd name="connsiteY26" fmla="*/ 2207339 h 3146720"/>
              <a:gd name="connsiteX27" fmla="*/ 1175408 w 2094024"/>
              <a:gd name="connsiteY27" fmla="*/ 3139812 h 3146720"/>
              <a:gd name="connsiteX28" fmla="*/ 2092107 w 2094024"/>
              <a:gd name="connsiteY28" fmla="*/ 2290231 h 3146720"/>
              <a:gd name="connsiteX29" fmla="*/ 2092107 w 2094024"/>
              <a:gd name="connsiteY29" fmla="*/ 2288949 h 3146720"/>
              <a:gd name="connsiteX30" fmla="*/ 2094024 w 2094024"/>
              <a:gd name="connsiteY30" fmla="*/ 2277409 h 3146720"/>
              <a:gd name="connsiteX31" fmla="*/ 1175634 w 2094024"/>
              <a:gd name="connsiteY31" fmla="*/ 1277016 h 3146720"/>
              <a:gd name="connsiteX32" fmla="*/ 1571649 w 2094024"/>
              <a:gd name="connsiteY32" fmla="*/ 1451869 h 3146720"/>
              <a:gd name="connsiteX33" fmla="*/ 1584748 w 2094024"/>
              <a:gd name="connsiteY33" fmla="*/ 1462927 h 3146720"/>
              <a:gd name="connsiteX34" fmla="*/ 1585547 w 2094024"/>
              <a:gd name="connsiteY34" fmla="*/ 1462927 h 3146720"/>
              <a:gd name="connsiteX35" fmla="*/ 1585547 w 2094024"/>
              <a:gd name="connsiteY35" fmla="*/ 1462927 h 3146720"/>
              <a:gd name="connsiteX36" fmla="*/ 1602818 w 2094024"/>
              <a:gd name="connsiteY36" fmla="*/ 1810408 h 3146720"/>
              <a:gd name="connsiteX37" fmla="*/ 1256465 w 2094024"/>
              <a:gd name="connsiteY37" fmla="*/ 1827735 h 3146720"/>
              <a:gd name="connsiteX38" fmla="*/ 1175794 w 2094024"/>
              <a:gd name="connsiteY38" fmla="*/ 1645953 h 3146720"/>
              <a:gd name="connsiteX39" fmla="*/ 1175794 w 2094024"/>
              <a:gd name="connsiteY39" fmla="*/ 1277337 h 314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094024" h="3146720">
                <a:moveTo>
                  <a:pt x="1859674" y="2234938"/>
                </a:moveTo>
                <a:cubicBezTo>
                  <a:pt x="1859674" y="2238304"/>
                  <a:pt x="1858237" y="2241509"/>
                  <a:pt x="1857597" y="2244715"/>
                </a:cubicBezTo>
                <a:cubicBezTo>
                  <a:pt x="1771047" y="2688877"/>
                  <a:pt x="1341988" y="2978549"/>
                  <a:pt x="899268" y="2891717"/>
                </a:cubicBezTo>
                <a:cubicBezTo>
                  <a:pt x="456548" y="2804884"/>
                  <a:pt x="167816" y="2374428"/>
                  <a:pt x="254367" y="1930266"/>
                </a:cubicBezTo>
                <a:cubicBezTo>
                  <a:pt x="320777" y="1589462"/>
                  <a:pt x="594087" y="1327657"/>
                  <a:pt x="936492" y="1276856"/>
                </a:cubicBezTo>
                <a:lnTo>
                  <a:pt x="936492" y="1645472"/>
                </a:lnTo>
                <a:cubicBezTo>
                  <a:pt x="936285" y="1913757"/>
                  <a:pt x="1152899" y="2131413"/>
                  <a:pt x="1420313" y="2131620"/>
                </a:cubicBezTo>
                <a:cubicBezTo>
                  <a:pt x="1687727" y="2131827"/>
                  <a:pt x="1904676" y="1914507"/>
                  <a:pt x="1904883" y="1646223"/>
                </a:cubicBezTo>
                <a:cubicBezTo>
                  <a:pt x="1904988" y="1509842"/>
                  <a:pt x="1847944" y="1379699"/>
                  <a:pt x="1747691" y="1287594"/>
                </a:cubicBezTo>
                <a:lnTo>
                  <a:pt x="1738745" y="1279580"/>
                </a:lnTo>
                <a:lnTo>
                  <a:pt x="1737627" y="1278619"/>
                </a:lnTo>
                <a:lnTo>
                  <a:pt x="1733633" y="1275253"/>
                </a:lnTo>
                <a:lnTo>
                  <a:pt x="1725167" y="1268041"/>
                </a:lnTo>
                <a:lnTo>
                  <a:pt x="1721812" y="1265316"/>
                </a:lnTo>
                <a:cubicBezTo>
                  <a:pt x="1565190" y="1138013"/>
                  <a:pt x="1375592" y="1058224"/>
                  <a:pt x="1175315" y="1035332"/>
                </a:cubicBezTo>
                <a:lnTo>
                  <a:pt x="1175315" y="542828"/>
                </a:lnTo>
                <a:lnTo>
                  <a:pt x="1476120" y="542828"/>
                </a:lnTo>
                <a:lnTo>
                  <a:pt x="1476120" y="302426"/>
                </a:lnTo>
                <a:lnTo>
                  <a:pt x="1175315" y="302426"/>
                </a:lnTo>
                <a:lnTo>
                  <a:pt x="1175315" y="0"/>
                </a:lnTo>
                <a:lnTo>
                  <a:pt x="935693" y="0"/>
                </a:lnTo>
                <a:lnTo>
                  <a:pt x="935693" y="302907"/>
                </a:lnTo>
                <a:lnTo>
                  <a:pt x="635527" y="302907"/>
                </a:lnTo>
                <a:lnTo>
                  <a:pt x="635527" y="543309"/>
                </a:lnTo>
                <a:lnTo>
                  <a:pt x="936332" y="543309"/>
                </a:lnTo>
                <a:lnTo>
                  <a:pt x="936332" y="1035011"/>
                </a:lnTo>
                <a:cubicBezTo>
                  <a:pt x="356994" y="1101245"/>
                  <a:pt x="-59133" y="1626114"/>
                  <a:pt x="6886" y="2207339"/>
                </a:cubicBezTo>
                <a:cubicBezTo>
                  <a:pt x="72905" y="2788564"/>
                  <a:pt x="596070" y="3206046"/>
                  <a:pt x="1175408" y="3139812"/>
                </a:cubicBezTo>
                <a:cubicBezTo>
                  <a:pt x="1632958" y="3087502"/>
                  <a:pt x="2003928" y="2743694"/>
                  <a:pt x="2092107" y="2290231"/>
                </a:cubicBezTo>
                <a:cubicBezTo>
                  <a:pt x="2092107" y="2290231"/>
                  <a:pt x="2092107" y="2289429"/>
                  <a:pt x="2092107" y="2288949"/>
                </a:cubicBezTo>
                <a:cubicBezTo>
                  <a:pt x="2092906" y="2285102"/>
                  <a:pt x="2093385" y="2281256"/>
                  <a:pt x="2094024" y="2277409"/>
                </a:cubicBezTo>
                <a:close/>
                <a:moveTo>
                  <a:pt x="1175634" y="1277016"/>
                </a:moveTo>
                <a:cubicBezTo>
                  <a:pt x="1320910" y="1298511"/>
                  <a:pt x="1457719" y="1358916"/>
                  <a:pt x="1571649" y="1451869"/>
                </a:cubicBezTo>
                <a:lnTo>
                  <a:pt x="1584748" y="1462927"/>
                </a:lnTo>
                <a:lnTo>
                  <a:pt x="1585547" y="1462927"/>
                </a:lnTo>
                <a:lnTo>
                  <a:pt x="1585547" y="1462927"/>
                </a:lnTo>
                <a:cubicBezTo>
                  <a:pt x="1685959" y="1554096"/>
                  <a:pt x="1693691" y="1709669"/>
                  <a:pt x="1602818" y="1810408"/>
                </a:cubicBezTo>
                <a:cubicBezTo>
                  <a:pt x="1511945" y="1911147"/>
                  <a:pt x="1356877" y="1918905"/>
                  <a:pt x="1256465" y="1827735"/>
                </a:cubicBezTo>
                <a:cubicBezTo>
                  <a:pt x="1205259" y="1781242"/>
                  <a:pt x="1175969" y="1715241"/>
                  <a:pt x="1175794" y="1645953"/>
                </a:cubicBezTo>
                <a:lnTo>
                  <a:pt x="1175794" y="1277337"/>
                </a:lnTo>
                <a:close/>
              </a:path>
            </a:pathLst>
          </a:custGeom>
          <a:solidFill>
            <a:schemeClr val="bg1"/>
          </a:solidFill>
          <a:ln w="15937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3" name="Plassholder for bilde 12">
            <a:extLst>
              <a:ext uri="{FF2B5EF4-FFF2-40B4-BE49-F238E27FC236}">
                <a16:creationId xmlns:a16="http://schemas.microsoft.com/office/drawing/2014/main" id="{C6FD5C6B-50C2-CC48-B2CB-318513E8C55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615496 w 12192000"/>
              <a:gd name="connsiteY0" fmla="*/ 3037927 h 6858000"/>
              <a:gd name="connsiteX1" fmla="*/ 4155442 w 12192000"/>
              <a:gd name="connsiteY1" fmla="*/ 3276330 h 6858000"/>
              <a:gd name="connsiteX2" fmla="*/ 4173302 w 12192000"/>
              <a:gd name="connsiteY2" fmla="*/ 3291408 h 6858000"/>
              <a:gd name="connsiteX3" fmla="*/ 4174391 w 12192000"/>
              <a:gd name="connsiteY3" fmla="*/ 3291408 h 6858000"/>
              <a:gd name="connsiteX4" fmla="*/ 4197940 w 12192000"/>
              <a:gd name="connsiteY4" fmla="*/ 3765180 h 6858000"/>
              <a:gd name="connsiteX5" fmla="*/ 3725705 w 12192000"/>
              <a:gd name="connsiteY5" fmla="*/ 3788804 h 6858000"/>
              <a:gd name="connsiteX6" fmla="*/ 3615714 w 12192000"/>
              <a:gd name="connsiteY6" fmla="*/ 3540954 h 6858000"/>
              <a:gd name="connsiteX7" fmla="*/ 3615714 w 12192000"/>
              <a:gd name="connsiteY7" fmla="*/ 3038365 h 6858000"/>
              <a:gd name="connsiteX8" fmla="*/ 3288349 w 12192000"/>
              <a:gd name="connsiteY8" fmla="*/ 1296782 h 6858000"/>
              <a:gd name="connsiteX9" fmla="*/ 3288349 w 12192000"/>
              <a:gd name="connsiteY9" fmla="*/ 1709780 h 6858000"/>
              <a:gd name="connsiteX10" fmla="*/ 2879088 w 12192000"/>
              <a:gd name="connsiteY10" fmla="*/ 1709780 h 6858000"/>
              <a:gd name="connsiteX11" fmla="*/ 2879088 w 12192000"/>
              <a:gd name="connsiteY11" fmla="*/ 2037556 h 6858000"/>
              <a:gd name="connsiteX12" fmla="*/ 3289220 w 12192000"/>
              <a:gd name="connsiteY12" fmla="*/ 2037556 h 6858000"/>
              <a:gd name="connsiteX13" fmla="*/ 3289220 w 12192000"/>
              <a:gd name="connsiteY13" fmla="*/ 2707966 h 6858000"/>
              <a:gd name="connsiteX14" fmla="*/ 2021969 w 12192000"/>
              <a:gd name="connsiteY14" fmla="*/ 4306375 h 6858000"/>
              <a:gd name="connsiteX15" fmla="*/ 3615188 w 12192000"/>
              <a:gd name="connsiteY15" fmla="*/ 5577754 h 6858000"/>
              <a:gd name="connsiteX16" fmla="*/ 4865059 w 12192000"/>
              <a:gd name="connsiteY16" fmla="*/ 4419394 h 6858000"/>
              <a:gd name="connsiteX17" fmla="*/ 4865059 w 12192000"/>
              <a:gd name="connsiteY17" fmla="*/ 4417646 h 6858000"/>
              <a:gd name="connsiteX18" fmla="*/ 4867674 w 12192000"/>
              <a:gd name="connsiteY18" fmla="*/ 4401912 h 6858000"/>
              <a:gd name="connsiteX19" fmla="*/ 4548149 w 12192000"/>
              <a:gd name="connsiteY19" fmla="*/ 4344005 h 6858000"/>
              <a:gd name="connsiteX20" fmla="*/ 4545317 w 12192000"/>
              <a:gd name="connsiteY20" fmla="*/ 4357335 h 6858000"/>
              <a:gd name="connsiteX21" fmla="*/ 3238686 w 12192000"/>
              <a:gd name="connsiteY21" fmla="*/ 5239489 h 6858000"/>
              <a:gd name="connsiteX22" fmla="*/ 2359397 w 12192000"/>
              <a:gd name="connsiteY22" fmla="*/ 3928600 h 6858000"/>
              <a:gd name="connsiteX23" fmla="*/ 3289439 w 12192000"/>
              <a:gd name="connsiteY23" fmla="*/ 3037709 h 6858000"/>
              <a:gd name="connsiteX24" fmla="*/ 3289439 w 12192000"/>
              <a:gd name="connsiteY24" fmla="*/ 3540298 h 6858000"/>
              <a:gd name="connsiteX25" fmla="*/ 3949103 w 12192000"/>
              <a:gd name="connsiteY25" fmla="*/ 4203136 h 6858000"/>
              <a:gd name="connsiteX26" fmla="*/ 4609789 w 12192000"/>
              <a:gd name="connsiteY26" fmla="*/ 3541322 h 6858000"/>
              <a:gd name="connsiteX27" fmla="*/ 4395467 w 12192000"/>
              <a:gd name="connsiteY27" fmla="*/ 3052350 h 6858000"/>
              <a:gd name="connsiteX28" fmla="*/ 4383269 w 12192000"/>
              <a:gd name="connsiteY28" fmla="*/ 3041423 h 6858000"/>
              <a:gd name="connsiteX29" fmla="*/ 4381744 w 12192000"/>
              <a:gd name="connsiteY29" fmla="*/ 3040113 h 6858000"/>
              <a:gd name="connsiteX30" fmla="*/ 4376299 w 12192000"/>
              <a:gd name="connsiteY30" fmla="*/ 3035524 h 6858000"/>
              <a:gd name="connsiteX31" fmla="*/ 4364756 w 12192000"/>
              <a:gd name="connsiteY31" fmla="*/ 3025691 h 6858000"/>
              <a:gd name="connsiteX32" fmla="*/ 4360181 w 12192000"/>
              <a:gd name="connsiteY32" fmla="*/ 3021975 h 6858000"/>
              <a:gd name="connsiteX33" fmla="*/ 3615061 w 12192000"/>
              <a:gd name="connsiteY33" fmla="*/ 2708404 h 6858000"/>
              <a:gd name="connsiteX34" fmla="*/ 3615061 w 12192000"/>
              <a:gd name="connsiteY34" fmla="*/ 2036900 h 6858000"/>
              <a:gd name="connsiteX35" fmla="*/ 4025193 w 12192000"/>
              <a:gd name="connsiteY35" fmla="*/ 2036900 h 6858000"/>
              <a:gd name="connsiteX36" fmla="*/ 4025193 w 12192000"/>
              <a:gd name="connsiteY36" fmla="*/ 1709124 h 6858000"/>
              <a:gd name="connsiteX37" fmla="*/ 3615061 w 12192000"/>
              <a:gd name="connsiteY37" fmla="*/ 1709124 h 6858000"/>
              <a:gd name="connsiteX38" fmla="*/ 3615061 w 12192000"/>
              <a:gd name="connsiteY38" fmla="*/ 1296782 h 6858000"/>
              <a:gd name="connsiteX39" fmla="*/ 0 w 12192000"/>
              <a:gd name="connsiteY39" fmla="*/ 0 h 6858000"/>
              <a:gd name="connsiteX40" fmla="*/ 12192000 w 12192000"/>
              <a:gd name="connsiteY40" fmla="*/ 0 h 6858000"/>
              <a:gd name="connsiteX41" fmla="*/ 12192000 w 12192000"/>
              <a:gd name="connsiteY41" fmla="*/ 6858000 h 6858000"/>
              <a:gd name="connsiteX42" fmla="*/ 0 w 12192000"/>
              <a:gd name="connsiteY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2192000" h="6858000">
                <a:moveTo>
                  <a:pt x="3615496" y="3037927"/>
                </a:moveTo>
                <a:cubicBezTo>
                  <a:pt x="3813573" y="3067235"/>
                  <a:pt x="4000104" y="3149594"/>
                  <a:pt x="4155442" y="3276330"/>
                </a:cubicBezTo>
                <a:lnTo>
                  <a:pt x="4173302" y="3291408"/>
                </a:lnTo>
                <a:lnTo>
                  <a:pt x="4174391" y="3291408"/>
                </a:lnTo>
                <a:cubicBezTo>
                  <a:pt x="4311298" y="3415712"/>
                  <a:pt x="4321840" y="3627827"/>
                  <a:pt x="4197940" y="3765180"/>
                </a:cubicBezTo>
                <a:cubicBezTo>
                  <a:pt x="4074039" y="3902532"/>
                  <a:pt x="3862612" y="3913110"/>
                  <a:pt x="3725705" y="3788804"/>
                </a:cubicBezTo>
                <a:cubicBezTo>
                  <a:pt x="3655888" y="3725413"/>
                  <a:pt x="3615953" y="3635425"/>
                  <a:pt x="3615714" y="3540954"/>
                </a:cubicBezTo>
                <a:lnTo>
                  <a:pt x="3615714" y="3038365"/>
                </a:lnTo>
                <a:close/>
                <a:moveTo>
                  <a:pt x="3288349" y="1296782"/>
                </a:moveTo>
                <a:lnTo>
                  <a:pt x="3288349" y="1709780"/>
                </a:lnTo>
                <a:lnTo>
                  <a:pt x="2879088" y="1709780"/>
                </a:lnTo>
                <a:lnTo>
                  <a:pt x="2879088" y="2037556"/>
                </a:lnTo>
                <a:lnTo>
                  <a:pt x="3289220" y="2037556"/>
                </a:lnTo>
                <a:lnTo>
                  <a:pt x="3289220" y="2707966"/>
                </a:lnTo>
                <a:cubicBezTo>
                  <a:pt x="2499323" y="2798273"/>
                  <a:pt x="1931956" y="3513904"/>
                  <a:pt x="2021969" y="4306375"/>
                </a:cubicBezTo>
                <a:cubicBezTo>
                  <a:pt x="2111983" y="5098845"/>
                  <a:pt x="2825291" y="5668060"/>
                  <a:pt x="3615188" y="5577754"/>
                </a:cubicBezTo>
                <a:cubicBezTo>
                  <a:pt x="4239034" y="5506432"/>
                  <a:pt x="4744832" y="5037667"/>
                  <a:pt x="4865059" y="4419394"/>
                </a:cubicBezTo>
                <a:cubicBezTo>
                  <a:pt x="4865059" y="4419394"/>
                  <a:pt x="4865059" y="4418300"/>
                  <a:pt x="4865059" y="4417646"/>
                </a:cubicBezTo>
                <a:cubicBezTo>
                  <a:pt x="4866149" y="4412401"/>
                  <a:pt x="4866802" y="4407157"/>
                  <a:pt x="4867674" y="4401912"/>
                </a:cubicBezTo>
                <a:lnTo>
                  <a:pt x="4548149" y="4344005"/>
                </a:lnTo>
                <a:cubicBezTo>
                  <a:pt x="4548149" y="4348594"/>
                  <a:pt x="4546190" y="4352964"/>
                  <a:pt x="4545317" y="4357335"/>
                </a:cubicBezTo>
                <a:cubicBezTo>
                  <a:pt x="4427311" y="4962927"/>
                  <a:pt x="3842311" y="5357880"/>
                  <a:pt x="3238686" y="5239489"/>
                </a:cubicBezTo>
                <a:cubicBezTo>
                  <a:pt x="2635060" y="5121096"/>
                  <a:pt x="2241389" y="4534192"/>
                  <a:pt x="2359397" y="3928600"/>
                </a:cubicBezTo>
                <a:cubicBezTo>
                  <a:pt x="2449943" y="3463931"/>
                  <a:pt x="2822587" y="3106974"/>
                  <a:pt x="3289439" y="3037709"/>
                </a:cubicBezTo>
                <a:lnTo>
                  <a:pt x="3289439" y="3540298"/>
                </a:lnTo>
                <a:cubicBezTo>
                  <a:pt x="3289156" y="3906091"/>
                  <a:pt x="3584498" y="4202854"/>
                  <a:pt x="3949103" y="4203136"/>
                </a:cubicBezTo>
                <a:cubicBezTo>
                  <a:pt x="4313708" y="4203418"/>
                  <a:pt x="4609507" y="3907113"/>
                  <a:pt x="4609789" y="3541322"/>
                </a:cubicBezTo>
                <a:cubicBezTo>
                  <a:pt x="4609932" y="3355374"/>
                  <a:pt x="4532156" y="3177930"/>
                  <a:pt x="4395467" y="3052350"/>
                </a:cubicBezTo>
                <a:lnTo>
                  <a:pt x="4383269" y="3041423"/>
                </a:lnTo>
                <a:lnTo>
                  <a:pt x="4381744" y="3040113"/>
                </a:lnTo>
                <a:lnTo>
                  <a:pt x="4376299" y="3035524"/>
                </a:lnTo>
                <a:lnTo>
                  <a:pt x="4364756" y="3025691"/>
                </a:lnTo>
                <a:lnTo>
                  <a:pt x="4360181" y="3021975"/>
                </a:lnTo>
                <a:cubicBezTo>
                  <a:pt x="4146636" y="2848404"/>
                  <a:pt x="3888129" y="2739616"/>
                  <a:pt x="3615061" y="2708404"/>
                </a:cubicBezTo>
                <a:lnTo>
                  <a:pt x="3615061" y="2036900"/>
                </a:lnTo>
                <a:lnTo>
                  <a:pt x="4025193" y="2036900"/>
                </a:lnTo>
                <a:lnTo>
                  <a:pt x="4025193" y="1709124"/>
                </a:lnTo>
                <a:lnTo>
                  <a:pt x="3615061" y="1709124"/>
                </a:lnTo>
                <a:lnTo>
                  <a:pt x="3615061" y="129678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 wrap="square" lIns="360000" tIns="360000" rIns="360000" bIns="360000"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A68EA4B-7724-904E-9B31-6ECF68399D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64000" y="1817688"/>
            <a:ext cx="5760000" cy="2322312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7B8C7CA-F34D-8647-8BEA-1C32BD3373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64000" y="4489200"/>
            <a:ext cx="5760000" cy="9864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3C3D0A3-7EAC-7640-9ADA-B40F1F2DF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640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82AA20-2EC2-ED46-9CC0-25ED01A30C0A}" type="datetime1">
              <a:rPr lang="nb-NO" smtClean="0"/>
              <a:t>28.08.2026</a:t>
            </a:fld>
            <a:endParaRPr lang="nb-NO"/>
          </a:p>
        </p:txBody>
      </p:sp>
      <p:grpSp>
        <p:nvGrpSpPr>
          <p:cNvPr id="36" name="Grafikk 8">
            <a:extLst>
              <a:ext uri="{FF2B5EF4-FFF2-40B4-BE49-F238E27FC236}">
                <a16:creationId xmlns:a16="http://schemas.microsoft.com/office/drawing/2014/main" id="{C5572BF9-C00E-5E40-BC0E-2BC3939F556C}"/>
              </a:ext>
            </a:extLst>
          </p:cNvPr>
          <p:cNvGrpSpPr/>
          <p:nvPr userDrawn="1"/>
        </p:nvGrpSpPr>
        <p:grpSpPr>
          <a:xfrm>
            <a:off x="9374422" y="424130"/>
            <a:ext cx="1994103" cy="614544"/>
            <a:chOff x="2259601" y="3344251"/>
            <a:chExt cx="6054368" cy="1865840"/>
          </a:xfrm>
          <a:solidFill>
            <a:schemeClr val="bg1"/>
          </a:solidFill>
        </p:grpSpPr>
        <p:grpSp>
          <p:nvGrpSpPr>
            <p:cNvPr id="37" name="Grafikk 8">
              <a:extLst>
                <a:ext uri="{FF2B5EF4-FFF2-40B4-BE49-F238E27FC236}">
                  <a16:creationId xmlns:a16="http://schemas.microsoft.com/office/drawing/2014/main" id="{7E228F9F-D500-0644-B106-EB6799E3F8E6}"/>
                </a:ext>
              </a:extLst>
            </p:cNvPr>
            <p:cNvGrpSpPr/>
            <p:nvPr/>
          </p:nvGrpSpPr>
          <p:grpSpPr>
            <a:xfrm>
              <a:off x="2259601" y="3344251"/>
              <a:ext cx="1247850" cy="1865840"/>
              <a:chOff x="2259601" y="3344251"/>
              <a:chExt cx="1247850" cy="1865840"/>
            </a:xfrm>
            <a:grpFill/>
          </p:grpSpPr>
          <p:sp>
            <p:nvSpPr>
              <p:cNvPr id="55" name="Grafikk 8">
                <a:extLst>
                  <a:ext uri="{FF2B5EF4-FFF2-40B4-BE49-F238E27FC236}">
                    <a16:creationId xmlns:a16="http://schemas.microsoft.com/office/drawing/2014/main" id="{CC71F198-7C82-F547-B477-595C21D9226A}"/>
                  </a:ext>
                </a:extLst>
              </p:cNvPr>
              <p:cNvSpPr/>
              <p:nvPr/>
            </p:nvSpPr>
            <p:spPr>
              <a:xfrm>
                <a:off x="3203434" y="4211739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666 w 665"/>
                  <a:gd name="connsiteY1" fmla="*/ 570 h 570"/>
                  <a:gd name="connsiteX2" fmla="*/ 476 w 665"/>
                  <a:gd name="connsiteY2" fmla="*/ 38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cubicBezTo>
                      <a:pt x="190" y="190"/>
                      <a:pt x="476" y="380"/>
                      <a:pt x="666" y="570"/>
                    </a:cubicBezTo>
                    <a:cubicBezTo>
                      <a:pt x="571" y="475"/>
                      <a:pt x="571" y="475"/>
                      <a:pt x="476" y="38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6" name="Grafikk 8">
                <a:extLst>
                  <a:ext uri="{FF2B5EF4-FFF2-40B4-BE49-F238E27FC236}">
                    <a16:creationId xmlns:a16="http://schemas.microsoft.com/office/drawing/2014/main" id="{3C3E40D1-674E-5142-867A-ECEB014ECA04}"/>
                  </a:ext>
                </a:extLst>
              </p:cNvPr>
              <p:cNvSpPr/>
              <p:nvPr/>
            </p:nvSpPr>
            <p:spPr>
              <a:xfrm>
                <a:off x="3294687" y="4102543"/>
                <a:ext cx="665" cy="570"/>
              </a:xfrm>
              <a:custGeom>
                <a:avLst/>
                <a:gdLst>
                  <a:gd name="connsiteX0" fmla="*/ 0 w 665"/>
                  <a:gd name="connsiteY0" fmla="*/ 0 h 570"/>
                  <a:gd name="connsiteX1" fmla="*/ 0 w 665"/>
                  <a:gd name="connsiteY1" fmla="*/ 0 h 570"/>
                  <a:gd name="connsiteX2" fmla="*/ 666 w 665"/>
                  <a:gd name="connsiteY2" fmla="*/ 570 h 570"/>
                  <a:gd name="connsiteX3" fmla="*/ 0 w 665"/>
                  <a:gd name="connsiteY3" fmla="*/ 0 h 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5" h="570">
                    <a:moveTo>
                      <a:pt x="0" y="0"/>
                    </a:moveTo>
                    <a:lnTo>
                      <a:pt x="0" y="0"/>
                    </a:lnTo>
                    <a:lnTo>
                      <a:pt x="666" y="570"/>
                    </a:lnTo>
                    <a:cubicBezTo>
                      <a:pt x="476" y="475"/>
                      <a:pt x="285" y="190"/>
                      <a:pt x="0" y="0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7" name="Grafikk 8">
                <a:extLst>
                  <a:ext uri="{FF2B5EF4-FFF2-40B4-BE49-F238E27FC236}">
                    <a16:creationId xmlns:a16="http://schemas.microsoft.com/office/drawing/2014/main" id="{4D08E484-5108-C94E-9F95-CC7DD7C4F875}"/>
                  </a:ext>
                </a:extLst>
              </p:cNvPr>
              <p:cNvSpPr/>
              <p:nvPr/>
            </p:nvSpPr>
            <p:spPr>
              <a:xfrm>
                <a:off x="3505834" y="4701744"/>
                <a:ext cx="94" cy="760"/>
              </a:xfrm>
              <a:custGeom>
                <a:avLst/>
                <a:gdLst>
                  <a:gd name="connsiteX0" fmla="*/ 0 w 94"/>
                  <a:gd name="connsiteY0" fmla="*/ 760 h 760"/>
                  <a:gd name="connsiteX1" fmla="*/ 95 w 94"/>
                  <a:gd name="connsiteY1" fmla="*/ 0 h 760"/>
                  <a:gd name="connsiteX2" fmla="*/ 0 w 94"/>
                  <a:gd name="connsiteY2" fmla="*/ 760 h 760"/>
                  <a:gd name="connsiteX3" fmla="*/ 0 w 94"/>
                  <a:gd name="connsiteY3" fmla="*/ 760 h 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" h="760">
                    <a:moveTo>
                      <a:pt x="0" y="760"/>
                    </a:moveTo>
                    <a:cubicBezTo>
                      <a:pt x="95" y="475"/>
                      <a:pt x="95" y="285"/>
                      <a:pt x="95" y="0"/>
                    </a:cubicBezTo>
                    <a:cubicBezTo>
                      <a:pt x="95" y="190"/>
                      <a:pt x="95" y="475"/>
                      <a:pt x="0" y="760"/>
                    </a:cubicBezTo>
                    <a:lnTo>
                      <a:pt x="0" y="76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8" name="Grafikk 8">
                <a:extLst>
                  <a:ext uri="{FF2B5EF4-FFF2-40B4-BE49-F238E27FC236}">
                    <a16:creationId xmlns:a16="http://schemas.microsoft.com/office/drawing/2014/main" id="{8FF3CD58-263C-FD41-BA6F-4B3E3525D017}"/>
                  </a:ext>
                </a:extLst>
              </p:cNvPr>
              <p:cNvSpPr/>
              <p:nvPr/>
            </p:nvSpPr>
            <p:spPr>
              <a:xfrm>
                <a:off x="3295448" y="4103208"/>
                <a:ext cx="5328" cy="4751"/>
              </a:xfrm>
              <a:custGeom>
                <a:avLst/>
                <a:gdLst>
                  <a:gd name="connsiteX0" fmla="*/ 3426 w 5328"/>
                  <a:gd name="connsiteY0" fmla="*/ 2946 h 4751"/>
                  <a:gd name="connsiteX1" fmla="*/ 0 w 5328"/>
                  <a:gd name="connsiteY1" fmla="*/ 0 h 4751"/>
                  <a:gd name="connsiteX2" fmla="*/ 5329 w 5328"/>
                  <a:gd name="connsiteY2" fmla="*/ 4752 h 4751"/>
                  <a:gd name="connsiteX3" fmla="*/ 3426 w 5328"/>
                  <a:gd name="connsiteY3" fmla="*/ 2946 h 4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28" h="4751">
                    <a:moveTo>
                      <a:pt x="3426" y="2946"/>
                    </a:moveTo>
                    <a:lnTo>
                      <a:pt x="0" y="0"/>
                    </a:lnTo>
                    <a:cubicBezTo>
                      <a:pt x="1808" y="1521"/>
                      <a:pt x="3521" y="3231"/>
                      <a:pt x="5329" y="4752"/>
                    </a:cubicBezTo>
                    <a:cubicBezTo>
                      <a:pt x="4662" y="4182"/>
                      <a:pt x="4092" y="3516"/>
                      <a:pt x="3426" y="2946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9" name="Grafikk 8">
                <a:extLst>
                  <a:ext uri="{FF2B5EF4-FFF2-40B4-BE49-F238E27FC236}">
                    <a16:creationId xmlns:a16="http://schemas.microsoft.com/office/drawing/2014/main" id="{21D17AB8-A655-5A4A-A2FE-4E398E654EE9}"/>
                  </a:ext>
                </a:extLst>
              </p:cNvPr>
              <p:cNvSpPr/>
              <p:nvPr/>
            </p:nvSpPr>
            <p:spPr>
              <a:xfrm>
                <a:off x="3506024" y="4694902"/>
                <a:ext cx="1427" cy="6842"/>
              </a:xfrm>
              <a:custGeom>
                <a:avLst/>
                <a:gdLst>
                  <a:gd name="connsiteX0" fmla="*/ 1142 w 1427"/>
                  <a:gd name="connsiteY0" fmla="*/ 0 h 6842"/>
                  <a:gd name="connsiteX1" fmla="*/ 0 w 1427"/>
                  <a:gd name="connsiteY1" fmla="*/ 6843 h 6842"/>
                  <a:gd name="connsiteX2" fmla="*/ 1427 w 1427"/>
                  <a:gd name="connsiteY2" fmla="*/ 0 h 6842"/>
                  <a:gd name="connsiteX3" fmla="*/ 1142 w 1427"/>
                  <a:gd name="connsiteY3" fmla="*/ 0 h 6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7" h="6842">
                    <a:moveTo>
                      <a:pt x="1142" y="0"/>
                    </a:moveTo>
                    <a:cubicBezTo>
                      <a:pt x="761" y="2281"/>
                      <a:pt x="381" y="4562"/>
                      <a:pt x="0" y="6843"/>
                    </a:cubicBezTo>
                    <a:cubicBezTo>
                      <a:pt x="476" y="4562"/>
                      <a:pt x="952" y="2281"/>
                      <a:pt x="1427" y="0"/>
                    </a:cubicBezTo>
                    <a:lnTo>
                      <a:pt x="1142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60" name="Grafikk 8">
                <a:extLst>
                  <a:ext uri="{FF2B5EF4-FFF2-40B4-BE49-F238E27FC236}">
                    <a16:creationId xmlns:a16="http://schemas.microsoft.com/office/drawing/2014/main" id="{B3FACD74-4D0F-F24D-8244-BB9CEAEECA0D}"/>
                  </a:ext>
                </a:extLst>
              </p:cNvPr>
              <p:cNvSpPr/>
              <p:nvPr userDrawn="1"/>
            </p:nvSpPr>
            <p:spPr>
              <a:xfrm>
                <a:off x="2259601" y="3344251"/>
                <a:ext cx="1247469" cy="1865840"/>
              </a:xfrm>
              <a:custGeom>
                <a:avLst/>
                <a:gdLst>
                  <a:gd name="connsiteX0" fmla="*/ 1107689 w 1247469"/>
                  <a:gd name="connsiteY0" fmla="*/ 1325276 h 1865840"/>
                  <a:gd name="connsiteX1" fmla="*/ 1106452 w 1247469"/>
                  <a:gd name="connsiteY1" fmla="*/ 1331074 h 1865840"/>
                  <a:gd name="connsiteX2" fmla="*/ 628969 w 1247469"/>
                  <a:gd name="connsiteY2" fmla="*/ 1723762 h 1865840"/>
                  <a:gd name="connsiteX3" fmla="*/ 142446 w 1247469"/>
                  <a:gd name="connsiteY3" fmla="*/ 1237843 h 1865840"/>
                  <a:gd name="connsiteX4" fmla="*/ 557793 w 1247469"/>
                  <a:gd name="connsiteY4" fmla="*/ 757152 h 1865840"/>
                  <a:gd name="connsiteX5" fmla="*/ 557793 w 1247469"/>
                  <a:gd name="connsiteY5" fmla="*/ 976019 h 1865840"/>
                  <a:gd name="connsiteX6" fmla="*/ 846205 w 1247469"/>
                  <a:gd name="connsiteY6" fmla="*/ 1264073 h 1865840"/>
                  <a:gd name="connsiteX7" fmla="*/ 1099315 w 1247469"/>
                  <a:gd name="connsiteY7" fmla="*/ 1114011 h 1865840"/>
                  <a:gd name="connsiteX8" fmla="*/ 1134617 w 1247469"/>
                  <a:gd name="connsiteY8" fmla="*/ 976019 h 1865840"/>
                  <a:gd name="connsiteX9" fmla="*/ 1040986 w 1247469"/>
                  <a:gd name="connsiteY9" fmla="*/ 763709 h 1865840"/>
                  <a:gd name="connsiteX10" fmla="*/ 1035657 w 1247469"/>
                  <a:gd name="connsiteY10" fmla="*/ 758957 h 1865840"/>
                  <a:gd name="connsiteX11" fmla="*/ 1034991 w 1247469"/>
                  <a:gd name="connsiteY11" fmla="*/ 758387 h 1865840"/>
                  <a:gd name="connsiteX12" fmla="*/ 1032612 w 1247469"/>
                  <a:gd name="connsiteY12" fmla="*/ 756391 h 1865840"/>
                  <a:gd name="connsiteX13" fmla="*/ 1027569 w 1247469"/>
                  <a:gd name="connsiteY13" fmla="*/ 752115 h 1865840"/>
                  <a:gd name="connsiteX14" fmla="*/ 1025571 w 1247469"/>
                  <a:gd name="connsiteY14" fmla="*/ 750499 h 1865840"/>
                  <a:gd name="connsiteX15" fmla="*/ 700049 w 1247469"/>
                  <a:gd name="connsiteY15" fmla="*/ 613932 h 1865840"/>
                  <a:gd name="connsiteX16" fmla="*/ 700049 w 1247469"/>
                  <a:gd name="connsiteY16" fmla="*/ 321887 h 1865840"/>
                  <a:gd name="connsiteX17" fmla="*/ 879224 w 1247469"/>
                  <a:gd name="connsiteY17" fmla="*/ 321887 h 1865840"/>
                  <a:gd name="connsiteX18" fmla="*/ 879224 w 1247469"/>
                  <a:gd name="connsiteY18" fmla="*/ 179618 h 1865840"/>
                  <a:gd name="connsiteX19" fmla="*/ 700049 w 1247469"/>
                  <a:gd name="connsiteY19" fmla="*/ 179618 h 1865840"/>
                  <a:gd name="connsiteX20" fmla="*/ 700049 w 1247469"/>
                  <a:gd name="connsiteY20" fmla="*/ 0 h 1865840"/>
                  <a:gd name="connsiteX21" fmla="*/ 557698 w 1247469"/>
                  <a:gd name="connsiteY21" fmla="*/ 0 h 1865840"/>
                  <a:gd name="connsiteX22" fmla="*/ 557698 w 1247469"/>
                  <a:gd name="connsiteY22" fmla="*/ 179618 h 1865840"/>
                  <a:gd name="connsiteX23" fmla="*/ 378523 w 1247469"/>
                  <a:gd name="connsiteY23" fmla="*/ 179618 h 1865840"/>
                  <a:gd name="connsiteX24" fmla="*/ 378523 w 1247469"/>
                  <a:gd name="connsiteY24" fmla="*/ 321792 h 1865840"/>
                  <a:gd name="connsiteX25" fmla="*/ 557698 w 1247469"/>
                  <a:gd name="connsiteY25" fmla="*/ 321792 h 1865840"/>
                  <a:gd name="connsiteX26" fmla="*/ 557698 w 1247469"/>
                  <a:gd name="connsiteY26" fmla="*/ 613742 h 1865840"/>
                  <a:gd name="connsiteX27" fmla="*/ 0 w 1247469"/>
                  <a:gd name="connsiteY27" fmla="*/ 1237748 h 1865840"/>
                  <a:gd name="connsiteX28" fmla="*/ 628873 w 1247469"/>
                  <a:gd name="connsiteY28" fmla="*/ 1865841 h 1865840"/>
                  <a:gd name="connsiteX29" fmla="*/ 1246138 w 1247469"/>
                  <a:gd name="connsiteY29" fmla="*/ 1358064 h 1865840"/>
                  <a:gd name="connsiteX30" fmla="*/ 1246328 w 1247469"/>
                  <a:gd name="connsiteY30" fmla="*/ 1357304 h 1865840"/>
                  <a:gd name="connsiteX31" fmla="*/ 1247470 w 1247469"/>
                  <a:gd name="connsiteY31" fmla="*/ 1350461 h 1865840"/>
                  <a:gd name="connsiteX32" fmla="*/ 1107689 w 1247469"/>
                  <a:gd name="connsiteY32" fmla="*/ 1325276 h 1865840"/>
                  <a:gd name="connsiteX33" fmla="*/ 700239 w 1247469"/>
                  <a:gd name="connsiteY33" fmla="*/ 757247 h 1865840"/>
                  <a:gd name="connsiteX34" fmla="*/ 936126 w 1247469"/>
                  <a:gd name="connsiteY34" fmla="*/ 860931 h 1865840"/>
                  <a:gd name="connsiteX35" fmla="*/ 943928 w 1247469"/>
                  <a:gd name="connsiteY35" fmla="*/ 867488 h 1865840"/>
                  <a:gd name="connsiteX36" fmla="*/ 944404 w 1247469"/>
                  <a:gd name="connsiteY36" fmla="*/ 867868 h 1865840"/>
                  <a:gd name="connsiteX37" fmla="*/ 944595 w 1247469"/>
                  <a:gd name="connsiteY37" fmla="*/ 868058 h 1865840"/>
                  <a:gd name="connsiteX38" fmla="*/ 992457 w 1247469"/>
                  <a:gd name="connsiteY38" fmla="*/ 976019 h 1865840"/>
                  <a:gd name="connsiteX39" fmla="*/ 846396 w 1247469"/>
                  <a:gd name="connsiteY39" fmla="*/ 1121899 h 1865840"/>
                  <a:gd name="connsiteX40" fmla="*/ 700334 w 1247469"/>
                  <a:gd name="connsiteY40" fmla="*/ 976019 h 1865840"/>
                  <a:gd name="connsiteX41" fmla="*/ 700334 w 1247469"/>
                  <a:gd name="connsiteY41" fmla="*/ 757247 h 18658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247469" h="1865840">
                    <a:moveTo>
                      <a:pt x="1107689" y="1325276"/>
                    </a:moveTo>
                    <a:cubicBezTo>
                      <a:pt x="1107308" y="1327272"/>
                      <a:pt x="1106832" y="1329173"/>
                      <a:pt x="1106452" y="1331074"/>
                    </a:cubicBezTo>
                    <a:cubicBezTo>
                      <a:pt x="1062205" y="1558970"/>
                      <a:pt x="862381" y="1723762"/>
                      <a:pt x="628969" y="1723762"/>
                    </a:cubicBezTo>
                    <a:cubicBezTo>
                      <a:pt x="360729" y="1723762"/>
                      <a:pt x="142446" y="1505750"/>
                      <a:pt x="142446" y="1237843"/>
                    </a:cubicBezTo>
                    <a:cubicBezTo>
                      <a:pt x="142446" y="994076"/>
                      <a:pt x="323143" y="791649"/>
                      <a:pt x="557793" y="757152"/>
                    </a:cubicBezTo>
                    <a:lnTo>
                      <a:pt x="557793" y="976019"/>
                    </a:lnTo>
                    <a:cubicBezTo>
                      <a:pt x="557793" y="1134919"/>
                      <a:pt x="687203" y="1264073"/>
                      <a:pt x="846205" y="1264073"/>
                    </a:cubicBezTo>
                    <a:cubicBezTo>
                      <a:pt x="955252" y="1264073"/>
                      <a:pt x="1050311" y="1203345"/>
                      <a:pt x="1099315" y="1114011"/>
                    </a:cubicBezTo>
                    <a:cubicBezTo>
                      <a:pt x="1121771" y="1073051"/>
                      <a:pt x="1134617" y="1026008"/>
                      <a:pt x="1134617" y="976019"/>
                    </a:cubicBezTo>
                    <a:cubicBezTo>
                      <a:pt x="1134617" y="895429"/>
                      <a:pt x="1100552" y="818165"/>
                      <a:pt x="1040986" y="763709"/>
                    </a:cubicBezTo>
                    <a:cubicBezTo>
                      <a:pt x="1039178" y="762188"/>
                      <a:pt x="1037465" y="760478"/>
                      <a:pt x="1035657" y="758957"/>
                    </a:cubicBezTo>
                    <a:lnTo>
                      <a:pt x="1034991" y="758387"/>
                    </a:lnTo>
                    <a:lnTo>
                      <a:pt x="1032612" y="756391"/>
                    </a:lnTo>
                    <a:cubicBezTo>
                      <a:pt x="1030804" y="754776"/>
                      <a:pt x="1028901" y="753255"/>
                      <a:pt x="1027569" y="752115"/>
                    </a:cubicBezTo>
                    <a:lnTo>
                      <a:pt x="1025571" y="750499"/>
                    </a:lnTo>
                    <a:cubicBezTo>
                      <a:pt x="932320" y="674755"/>
                      <a:pt x="818801" y="627522"/>
                      <a:pt x="700049" y="613932"/>
                    </a:cubicBezTo>
                    <a:lnTo>
                      <a:pt x="700049" y="321887"/>
                    </a:lnTo>
                    <a:lnTo>
                      <a:pt x="879224" y="321887"/>
                    </a:lnTo>
                    <a:lnTo>
                      <a:pt x="879224" y="179618"/>
                    </a:lnTo>
                    <a:lnTo>
                      <a:pt x="700049" y="179618"/>
                    </a:lnTo>
                    <a:lnTo>
                      <a:pt x="700049" y="0"/>
                    </a:lnTo>
                    <a:lnTo>
                      <a:pt x="557698" y="0"/>
                    </a:lnTo>
                    <a:lnTo>
                      <a:pt x="557698" y="179618"/>
                    </a:lnTo>
                    <a:lnTo>
                      <a:pt x="378523" y="179618"/>
                    </a:lnTo>
                    <a:lnTo>
                      <a:pt x="378523" y="321792"/>
                    </a:lnTo>
                    <a:lnTo>
                      <a:pt x="557698" y="321792"/>
                    </a:lnTo>
                    <a:lnTo>
                      <a:pt x="557698" y="613742"/>
                    </a:lnTo>
                    <a:cubicBezTo>
                      <a:pt x="244356" y="649191"/>
                      <a:pt x="0" y="915386"/>
                      <a:pt x="0" y="1237748"/>
                    </a:cubicBezTo>
                    <a:cubicBezTo>
                      <a:pt x="0" y="1584059"/>
                      <a:pt x="282132" y="1865841"/>
                      <a:pt x="628873" y="1865841"/>
                    </a:cubicBezTo>
                    <a:cubicBezTo>
                      <a:pt x="930512" y="1865841"/>
                      <a:pt x="1188855" y="1652770"/>
                      <a:pt x="1246138" y="1358064"/>
                    </a:cubicBezTo>
                    <a:cubicBezTo>
                      <a:pt x="1246233" y="1357779"/>
                      <a:pt x="1246233" y="1357589"/>
                      <a:pt x="1246328" y="1357304"/>
                    </a:cubicBezTo>
                    <a:cubicBezTo>
                      <a:pt x="1246804" y="1355023"/>
                      <a:pt x="1247090" y="1352742"/>
                      <a:pt x="1247470" y="1350461"/>
                    </a:cubicBezTo>
                    <a:lnTo>
                      <a:pt x="1107689" y="1325276"/>
                    </a:lnTo>
                    <a:close/>
                    <a:moveTo>
                      <a:pt x="700239" y="757247"/>
                    </a:moveTo>
                    <a:cubicBezTo>
                      <a:pt x="786544" y="770076"/>
                      <a:pt x="868471" y="805715"/>
                      <a:pt x="936126" y="860931"/>
                    </a:cubicBezTo>
                    <a:lnTo>
                      <a:pt x="943928" y="867488"/>
                    </a:lnTo>
                    <a:lnTo>
                      <a:pt x="944404" y="867868"/>
                    </a:lnTo>
                    <a:cubicBezTo>
                      <a:pt x="944499" y="867963"/>
                      <a:pt x="944499" y="867963"/>
                      <a:pt x="944595" y="868058"/>
                    </a:cubicBezTo>
                    <a:cubicBezTo>
                      <a:pt x="975044" y="895714"/>
                      <a:pt x="992457" y="934964"/>
                      <a:pt x="992457" y="976019"/>
                    </a:cubicBezTo>
                    <a:cubicBezTo>
                      <a:pt x="992457" y="1056420"/>
                      <a:pt x="926896" y="1121899"/>
                      <a:pt x="846396" y="1121899"/>
                    </a:cubicBezTo>
                    <a:cubicBezTo>
                      <a:pt x="765895" y="1121899"/>
                      <a:pt x="700334" y="1056420"/>
                      <a:pt x="700334" y="976019"/>
                    </a:cubicBezTo>
                    <a:lnTo>
                      <a:pt x="700334" y="757247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  <p:grpSp>
          <p:nvGrpSpPr>
            <p:cNvPr id="38" name="Grafikk 8">
              <a:extLst>
                <a:ext uri="{FF2B5EF4-FFF2-40B4-BE49-F238E27FC236}">
                  <a16:creationId xmlns:a16="http://schemas.microsoft.com/office/drawing/2014/main" id="{F69D1A05-161D-1049-A7FC-A538CCAD858D}"/>
                </a:ext>
              </a:extLst>
            </p:cNvPr>
            <p:cNvGrpSpPr/>
            <p:nvPr/>
          </p:nvGrpSpPr>
          <p:grpSpPr>
            <a:xfrm>
              <a:off x="3845629" y="4372730"/>
              <a:ext cx="4468340" cy="487724"/>
              <a:chOff x="3845629" y="4372730"/>
              <a:chExt cx="4468340" cy="487724"/>
            </a:xfrm>
            <a:grpFill/>
          </p:grpSpPr>
          <p:sp>
            <p:nvSpPr>
              <p:cNvPr id="39" name="Grafikk 8">
                <a:extLst>
                  <a:ext uri="{FF2B5EF4-FFF2-40B4-BE49-F238E27FC236}">
                    <a16:creationId xmlns:a16="http://schemas.microsoft.com/office/drawing/2014/main" id="{B0ACF3E1-F043-BD46-A79F-945C20BF2A1C}"/>
                  </a:ext>
                </a:extLst>
              </p:cNvPr>
              <p:cNvSpPr/>
              <p:nvPr/>
            </p:nvSpPr>
            <p:spPr>
              <a:xfrm>
                <a:off x="3845629" y="4382043"/>
                <a:ext cx="396506" cy="366268"/>
              </a:xfrm>
              <a:custGeom>
                <a:avLst/>
                <a:gdLst>
                  <a:gd name="connsiteX0" fmla="*/ 290696 w 396506"/>
                  <a:gd name="connsiteY0" fmla="*/ 0 h 366268"/>
                  <a:gd name="connsiteX1" fmla="*/ 396507 w 396506"/>
                  <a:gd name="connsiteY1" fmla="*/ 0 h 366268"/>
                  <a:gd name="connsiteX2" fmla="*/ 396507 w 396506"/>
                  <a:gd name="connsiteY2" fmla="*/ 366269 h 366268"/>
                  <a:gd name="connsiteX3" fmla="*/ 333135 w 396506"/>
                  <a:gd name="connsiteY3" fmla="*/ 366269 h 366268"/>
                  <a:gd name="connsiteX4" fmla="*/ 333135 w 396506"/>
                  <a:gd name="connsiteY4" fmla="*/ 55406 h 366268"/>
                  <a:gd name="connsiteX5" fmla="*/ 231510 w 396506"/>
                  <a:gd name="connsiteY5" fmla="*/ 366269 h 366268"/>
                  <a:gd name="connsiteX6" fmla="*/ 164997 w 396506"/>
                  <a:gd name="connsiteY6" fmla="*/ 366269 h 366268"/>
                  <a:gd name="connsiteX7" fmla="*/ 63373 w 396506"/>
                  <a:gd name="connsiteY7" fmla="*/ 59112 h 366268"/>
                  <a:gd name="connsiteX8" fmla="*/ 63373 w 396506"/>
                  <a:gd name="connsiteY8" fmla="*/ 366269 h 366268"/>
                  <a:gd name="connsiteX9" fmla="*/ 0 w 396506"/>
                  <a:gd name="connsiteY9" fmla="*/ 366269 h 366268"/>
                  <a:gd name="connsiteX10" fmla="*/ 0 w 396506"/>
                  <a:gd name="connsiteY10" fmla="*/ 0 h 366268"/>
                  <a:gd name="connsiteX11" fmla="*/ 106382 w 396506"/>
                  <a:gd name="connsiteY11" fmla="*/ 0 h 366268"/>
                  <a:gd name="connsiteX12" fmla="*/ 199157 w 396506"/>
                  <a:gd name="connsiteY12" fmla="*/ 293566 h 366268"/>
                  <a:gd name="connsiteX13" fmla="*/ 290696 w 396506"/>
                  <a:gd name="connsiteY13" fmla="*/ 0 h 366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96506" h="366268">
                    <a:moveTo>
                      <a:pt x="290696" y="0"/>
                    </a:moveTo>
                    <a:lnTo>
                      <a:pt x="396507" y="0"/>
                    </a:lnTo>
                    <a:lnTo>
                      <a:pt x="396507" y="366269"/>
                    </a:lnTo>
                    <a:lnTo>
                      <a:pt x="333135" y="366269"/>
                    </a:lnTo>
                    <a:lnTo>
                      <a:pt x="333135" y="55406"/>
                    </a:lnTo>
                    <a:lnTo>
                      <a:pt x="231510" y="366269"/>
                    </a:lnTo>
                    <a:lnTo>
                      <a:pt x="164997" y="366269"/>
                    </a:lnTo>
                    <a:lnTo>
                      <a:pt x="63373" y="59112"/>
                    </a:lnTo>
                    <a:lnTo>
                      <a:pt x="63373" y="366269"/>
                    </a:lnTo>
                    <a:lnTo>
                      <a:pt x="0" y="366269"/>
                    </a:lnTo>
                    <a:lnTo>
                      <a:pt x="0" y="0"/>
                    </a:lnTo>
                    <a:lnTo>
                      <a:pt x="106382" y="0"/>
                    </a:lnTo>
                    <a:lnTo>
                      <a:pt x="199157" y="293566"/>
                    </a:lnTo>
                    <a:lnTo>
                      <a:pt x="290696" y="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0" name="Grafikk 8">
                <a:extLst>
                  <a:ext uri="{FF2B5EF4-FFF2-40B4-BE49-F238E27FC236}">
                    <a16:creationId xmlns:a16="http://schemas.microsoft.com/office/drawing/2014/main" id="{6A6A5430-AD61-3F4B-8DB1-B4706EA95CD2}"/>
                  </a:ext>
                </a:extLst>
              </p:cNvPr>
              <p:cNvSpPr/>
              <p:nvPr/>
            </p:nvSpPr>
            <p:spPr>
              <a:xfrm>
                <a:off x="4307697" y="4372730"/>
                <a:ext cx="76503" cy="375677"/>
              </a:xfrm>
              <a:custGeom>
                <a:avLst/>
                <a:gdLst>
                  <a:gd name="connsiteX0" fmla="*/ 11038 w 76503"/>
                  <a:gd name="connsiteY0" fmla="*/ 65385 h 375677"/>
                  <a:gd name="connsiteX1" fmla="*/ 0 w 76503"/>
                  <a:gd name="connsiteY1" fmla="*/ 38204 h 375677"/>
                  <a:gd name="connsiteX2" fmla="*/ 11038 w 76503"/>
                  <a:gd name="connsiteY2" fmla="*/ 11024 h 375677"/>
                  <a:gd name="connsiteX3" fmla="*/ 38252 w 76503"/>
                  <a:gd name="connsiteY3" fmla="*/ 0 h 375677"/>
                  <a:gd name="connsiteX4" fmla="*/ 65466 w 76503"/>
                  <a:gd name="connsiteY4" fmla="*/ 11024 h 375677"/>
                  <a:gd name="connsiteX5" fmla="*/ 76504 w 76503"/>
                  <a:gd name="connsiteY5" fmla="*/ 38204 h 375677"/>
                  <a:gd name="connsiteX6" fmla="*/ 65466 w 76503"/>
                  <a:gd name="connsiteY6" fmla="*/ 65385 h 375677"/>
                  <a:gd name="connsiteX7" fmla="*/ 38252 w 76503"/>
                  <a:gd name="connsiteY7" fmla="*/ 76409 h 375677"/>
                  <a:gd name="connsiteX8" fmla="*/ 11038 w 76503"/>
                  <a:gd name="connsiteY8" fmla="*/ 65385 h 375677"/>
                  <a:gd name="connsiteX9" fmla="*/ 7898 w 76503"/>
                  <a:gd name="connsiteY9" fmla="*/ 114043 h 375677"/>
                  <a:gd name="connsiteX10" fmla="*/ 67654 w 76503"/>
                  <a:gd name="connsiteY10" fmla="*/ 114043 h 375677"/>
                  <a:gd name="connsiteX11" fmla="*/ 67654 w 76503"/>
                  <a:gd name="connsiteY11" fmla="*/ 375677 h 375677"/>
                  <a:gd name="connsiteX12" fmla="*/ 7898 w 76503"/>
                  <a:gd name="connsiteY12" fmla="*/ 375677 h 375677"/>
                  <a:gd name="connsiteX13" fmla="*/ 7898 w 76503"/>
                  <a:gd name="connsiteY13" fmla="*/ 114043 h 375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6503" h="375677">
                    <a:moveTo>
                      <a:pt x="11038" y="65385"/>
                    </a:moveTo>
                    <a:cubicBezTo>
                      <a:pt x="3711" y="58067"/>
                      <a:pt x="0" y="49039"/>
                      <a:pt x="0" y="38204"/>
                    </a:cubicBezTo>
                    <a:cubicBezTo>
                      <a:pt x="0" y="27370"/>
                      <a:pt x="3711" y="18342"/>
                      <a:pt x="11038" y="11024"/>
                    </a:cubicBezTo>
                    <a:cubicBezTo>
                      <a:pt x="18365" y="3706"/>
                      <a:pt x="27404" y="0"/>
                      <a:pt x="38252" y="0"/>
                    </a:cubicBezTo>
                    <a:cubicBezTo>
                      <a:pt x="49100" y="0"/>
                      <a:pt x="58139" y="3706"/>
                      <a:pt x="65466" y="11024"/>
                    </a:cubicBezTo>
                    <a:cubicBezTo>
                      <a:pt x="72793" y="18342"/>
                      <a:pt x="76504" y="27465"/>
                      <a:pt x="76504" y="38204"/>
                    </a:cubicBezTo>
                    <a:cubicBezTo>
                      <a:pt x="76504" y="49039"/>
                      <a:pt x="72793" y="58067"/>
                      <a:pt x="65466" y="65385"/>
                    </a:cubicBezTo>
                    <a:cubicBezTo>
                      <a:pt x="58139" y="72703"/>
                      <a:pt x="49004" y="76409"/>
                      <a:pt x="38252" y="76409"/>
                    </a:cubicBezTo>
                    <a:cubicBezTo>
                      <a:pt x="27404" y="76314"/>
                      <a:pt x="18365" y="72703"/>
                      <a:pt x="11038" y="65385"/>
                    </a:cubicBezTo>
                    <a:close/>
                    <a:moveTo>
                      <a:pt x="7898" y="114043"/>
                    </a:moveTo>
                    <a:lnTo>
                      <a:pt x="67654" y="114043"/>
                    </a:lnTo>
                    <a:lnTo>
                      <a:pt x="67654" y="375677"/>
                    </a:lnTo>
                    <a:lnTo>
                      <a:pt x="7898" y="375677"/>
                    </a:lnTo>
                    <a:lnTo>
                      <a:pt x="7898" y="114043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1" name="Grafikk 8">
                <a:extLst>
                  <a:ext uri="{FF2B5EF4-FFF2-40B4-BE49-F238E27FC236}">
                    <a16:creationId xmlns:a16="http://schemas.microsoft.com/office/drawing/2014/main" id="{BDF249A3-E41F-D848-97DF-05DEF88CD351}"/>
                  </a:ext>
                </a:extLst>
              </p:cNvPr>
              <p:cNvSpPr/>
              <p:nvPr/>
            </p:nvSpPr>
            <p:spPr>
              <a:xfrm>
                <a:off x="4421608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2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80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70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2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80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70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345" y="276365"/>
                      <a:pt x="51753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2" name="Grafikk 8">
                <a:extLst>
                  <a:ext uri="{FF2B5EF4-FFF2-40B4-BE49-F238E27FC236}">
                    <a16:creationId xmlns:a16="http://schemas.microsoft.com/office/drawing/2014/main" id="{B9A051E4-6E72-984D-9E06-47DD42485C15}"/>
                  </a:ext>
                </a:extLst>
              </p:cNvPr>
              <p:cNvSpPr/>
              <p:nvPr/>
            </p:nvSpPr>
            <p:spPr>
              <a:xfrm>
                <a:off x="4649300" y="4372730"/>
                <a:ext cx="128838" cy="487724"/>
              </a:xfrm>
              <a:custGeom>
                <a:avLst/>
                <a:gdLst>
                  <a:gd name="connsiteX0" fmla="*/ 0 w 128838"/>
                  <a:gd name="connsiteY0" fmla="*/ 479266 h 487724"/>
                  <a:gd name="connsiteX1" fmla="*/ 0 w 128838"/>
                  <a:gd name="connsiteY1" fmla="*/ 427472 h 487724"/>
                  <a:gd name="connsiteX2" fmla="*/ 15700 w 128838"/>
                  <a:gd name="connsiteY2" fmla="*/ 433269 h 487724"/>
                  <a:gd name="connsiteX3" fmla="*/ 31972 w 128838"/>
                  <a:gd name="connsiteY3" fmla="*/ 435360 h 487724"/>
                  <a:gd name="connsiteX4" fmla="*/ 55570 w 128838"/>
                  <a:gd name="connsiteY4" fmla="*/ 422055 h 487724"/>
                  <a:gd name="connsiteX5" fmla="*/ 60328 w 128838"/>
                  <a:gd name="connsiteY5" fmla="*/ 385656 h 487724"/>
                  <a:gd name="connsiteX6" fmla="*/ 60328 w 128838"/>
                  <a:gd name="connsiteY6" fmla="*/ 114043 h 487724"/>
                  <a:gd name="connsiteX7" fmla="*/ 120084 w 128838"/>
                  <a:gd name="connsiteY7" fmla="*/ 114043 h 487724"/>
                  <a:gd name="connsiteX8" fmla="*/ 120084 w 128838"/>
                  <a:gd name="connsiteY8" fmla="*/ 385656 h 487724"/>
                  <a:gd name="connsiteX9" fmla="*/ 105907 w 128838"/>
                  <a:gd name="connsiteY9" fmla="*/ 455792 h 487724"/>
                  <a:gd name="connsiteX10" fmla="*/ 40916 w 128838"/>
                  <a:gd name="connsiteY10" fmla="*/ 487725 h 487724"/>
                  <a:gd name="connsiteX11" fmla="*/ 0 w 128838"/>
                  <a:gd name="connsiteY11" fmla="*/ 479266 h 487724"/>
                  <a:gd name="connsiteX12" fmla="*/ 63373 w 128838"/>
                  <a:gd name="connsiteY12" fmla="*/ 65385 h 487724"/>
                  <a:gd name="connsiteX13" fmla="*/ 52335 w 128838"/>
                  <a:gd name="connsiteY13" fmla="*/ 38204 h 487724"/>
                  <a:gd name="connsiteX14" fmla="*/ 63373 w 128838"/>
                  <a:gd name="connsiteY14" fmla="*/ 11024 h 487724"/>
                  <a:gd name="connsiteX15" fmla="*/ 90587 w 128838"/>
                  <a:gd name="connsiteY15" fmla="*/ 0 h 487724"/>
                  <a:gd name="connsiteX16" fmla="*/ 117801 w 128838"/>
                  <a:gd name="connsiteY16" fmla="*/ 11024 h 487724"/>
                  <a:gd name="connsiteX17" fmla="*/ 128839 w 128838"/>
                  <a:gd name="connsiteY17" fmla="*/ 38204 h 487724"/>
                  <a:gd name="connsiteX18" fmla="*/ 117801 w 128838"/>
                  <a:gd name="connsiteY18" fmla="*/ 65385 h 487724"/>
                  <a:gd name="connsiteX19" fmla="*/ 90587 w 128838"/>
                  <a:gd name="connsiteY19" fmla="*/ 76409 h 487724"/>
                  <a:gd name="connsiteX20" fmla="*/ 63373 w 128838"/>
                  <a:gd name="connsiteY20" fmla="*/ 65385 h 487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28838" h="487724">
                    <a:moveTo>
                      <a:pt x="0" y="479266"/>
                    </a:moveTo>
                    <a:lnTo>
                      <a:pt x="0" y="427472"/>
                    </a:lnTo>
                    <a:cubicBezTo>
                      <a:pt x="4568" y="429943"/>
                      <a:pt x="9801" y="431843"/>
                      <a:pt x="15700" y="433269"/>
                    </a:cubicBezTo>
                    <a:cubicBezTo>
                      <a:pt x="21600" y="434694"/>
                      <a:pt x="27024" y="435360"/>
                      <a:pt x="31972" y="435360"/>
                    </a:cubicBezTo>
                    <a:cubicBezTo>
                      <a:pt x="44532" y="435360"/>
                      <a:pt x="52430" y="430893"/>
                      <a:pt x="55570" y="422055"/>
                    </a:cubicBezTo>
                    <a:cubicBezTo>
                      <a:pt x="58710" y="413121"/>
                      <a:pt x="60328" y="401052"/>
                      <a:pt x="60328" y="385656"/>
                    </a:cubicBezTo>
                    <a:lnTo>
                      <a:pt x="60328" y="114043"/>
                    </a:lnTo>
                    <a:lnTo>
                      <a:pt x="120084" y="114043"/>
                    </a:lnTo>
                    <a:lnTo>
                      <a:pt x="120084" y="385656"/>
                    </a:lnTo>
                    <a:cubicBezTo>
                      <a:pt x="120084" y="411126"/>
                      <a:pt x="115327" y="434504"/>
                      <a:pt x="105907" y="455792"/>
                    </a:cubicBezTo>
                    <a:cubicBezTo>
                      <a:pt x="96486" y="477081"/>
                      <a:pt x="74791" y="487725"/>
                      <a:pt x="40916" y="487725"/>
                    </a:cubicBezTo>
                    <a:cubicBezTo>
                      <a:pt x="25501" y="487629"/>
                      <a:pt x="11894" y="484874"/>
                      <a:pt x="0" y="479266"/>
                    </a:cubicBezTo>
                    <a:close/>
                    <a:moveTo>
                      <a:pt x="63373" y="65385"/>
                    </a:moveTo>
                    <a:cubicBezTo>
                      <a:pt x="56046" y="58067"/>
                      <a:pt x="52335" y="49039"/>
                      <a:pt x="52335" y="38204"/>
                    </a:cubicBezTo>
                    <a:cubicBezTo>
                      <a:pt x="52335" y="27370"/>
                      <a:pt x="56046" y="18342"/>
                      <a:pt x="63373" y="11024"/>
                    </a:cubicBezTo>
                    <a:cubicBezTo>
                      <a:pt x="70699" y="3706"/>
                      <a:pt x="79834" y="0"/>
                      <a:pt x="90587" y="0"/>
                    </a:cubicBezTo>
                    <a:cubicBezTo>
                      <a:pt x="101339" y="0"/>
                      <a:pt x="110474" y="3706"/>
                      <a:pt x="117801" y="11024"/>
                    </a:cubicBezTo>
                    <a:cubicBezTo>
                      <a:pt x="125128" y="18342"/>
                      <a:pt x="128839" y="27465"/>
                      <a:pt x="128839" y="38204"/>
                    </a:cubicBezTo>
                    <a:cubicBezTo>
                      <a:pt x="128839" y="49039"/>
                      <a:pt x="125128" y="58067"/>
                      <a:pt x="117801" y="65385"/>
                    </a:cubicBezTo>
                    <a:cubicBezTo>
                      <a:pt x="110474" y="72703"/>
                      <a:pt x="101339" y="76409"/>
                      <a:pt x="90587" y="76409"/>
                    </a:cubicBezTo>
                    <a:cubicBezTo>
                      <a:pt x="79834" y="76409"/>
                      <a:pt x="70699" y="72703"/>
                      <a:pt x="63373" y="6538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3" name="Grafikk 8">
                <a:extLst>
                  <a:ext uri="{FF2B5EF4-FFF2-40B4-BE49-F238E27FC236}">
                    <a16:creationId xmlns:a16="http://schemas.microsoft.com/office/drawing/2014/main" id="{D660E38D-3921-7D47-B476-A44CBAA98BC3}"/>
                  </a:ext>
                </a:extLst>
              </p:cNvPr>
              <p:cNvSpPr/>
              <p:nvPr/>
            </p:nvSpPr>
            <p:spPr>
              <a:xfrm>
                <a:off x="4817438" y="4479360"/>
                <a:ext cx="267192" cy="276364"/>
              </a:xfrm>
              <a:custGeom>
                <a:avLst/>
                <a:gdLst>
                  <a:gd name="connsiteX0" fmla="*/ 63658 w 267192"/>
                  <a:gd name="connsiteY0" fmla="*/ 259068 h 276364"/>
                  <a:gd name="connsiteX1" fmla="*/ 16747 w 267192"/>
                  <a:gd name="connsiteY1" fmla="*/ 210410 h 276364"/>
                  <a:gd name="connsiteX2" fmla="*/ 0 w 267192"/>
                  <a:gd name="connsiteY2" fmla="*/ 138182 h 276364"/>
                  <a:gd name="connsiteX3" fmla="*/ 16747 w 267192"/>
                  <a:gd name="connsiteY3" fmla="*/ 65955 h 276364"/>
                  <a:gd name="connsiteX4" fmla="*/ 63658 w 267192"/>
                  <a:gd name="connsiteY4" fmla="*/ 17297 h 276364"/>
                  <a:gd name="connsiteX5" fmla="*/ 133596 w 267192"/>
                  <a:gd name="connsiteY5" fmla="*/ 0 h 276364"/>
                  <a:gd name="connsiteX6" fmla="*/ 203249 w 267192"/>
                  <a:gd name="connsiteY6" fmla="*/ 17297 h 276364"/>
                  <a:gd name="connsiteX7" fmla="*/ 250445 w 267192"/>
                  <a:gd name="connsiteY7" fmla="*/ 65955 h 276364"/>
                  <a:gd name="connsiteX8" fmla="*/ 267193 w 267192"/>
                  <a:gd name="connsiteY8" fmla="*/ 138182 h 276364"/>
                  <a:gd name="connsiteX9" fmla="*/ 250445 w 267192"/>
                  <a:gd name="connsiteY9" fmla="*/ 210410 h 276364"/>
                  <a:gd name="connsiteX10" fmla="*/ 203249 w 267192"/>
                  <a:gd name="connsiteY10" fmla="*/ 259068 h 276364"/>
                  <a:gd name="connsiteX11" fmla="*/ 133596 w 267192"/>
                  <a:gd name="connsiteY11" fmla="*/ 276365 h 276364"/>
                  <a:gd name="connsiteX12" fmla="*/ 63658 w 267192"/>
                  <a:gd name="connsiteY12" fmla="*/ 259068 h 276364"/>
                  <a:gd name="connsiteX13" fmla="*/ 185265 w 267192"/>
                  <a:gd name="connsiteY13" fmla="*/ 200431 h 276364"/>
                  <a:gd name="connsiteX14" fmla="*/ 204962 w 267192"/>
                  <a:gd name="connsiteY14" fmla="*/ 138182 h 276364"/>
                  <a:gd name="connsiteX15" fmla="*/ 185265 w 267192"/>
                  <a:gd name="connsiteY15" fmla="*/ 75934 h 276364"/>
                  <a:gd name="connsiteX16" fmla="*/ 133691 w 267192"/>
                  <a:gd name="connsiteY16" fmla="*/ 52365 h 276364"/>
                  <a:gd name="connsiteX17" fmla="*/ 81833 w 267192"/>
                  <a:gd name="connsiteY17" fmla="*/ 75934 h 276364"/>
                  <a:gd name="connsiteX18" fmla="*/ 62421 w 267192"/>
                  <a:gd name="connsiteY18" fmla="*/ 138182 h 276364"/>
                  <a:gd name="connsiteX19" fmla="*/ 81833 w 267192"/>
                  <a:gd name="connsiteY19" fmla="*/ 200431 h 276364"/>
                  <a:gd name="connsiteX20" fmla="*/ 133691 w 267192"/>
                  <a:gd name="connsiteY20" fmla="*/ 224000 h 276364"/>
                  <a:gd name="connsiteX21" fmla="*/ 185265 w 267192"/>
                  <a:gd name="connsiteY21" fmla="*/ 200431 h 2763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7192" h="276364">
                    <a:moveTo>
                      <a:pt x="63658" y="259068"/>
                    </a:moveTo>
                    <a:cubicBezTo>
                      <a:pt x="43580" y="247569"/>
                      <a:pt x="27975" y="231317"/>
                      <a:pt x="16747" y="210410"/>
                    </a:cubicBezTo>
                    <a:cubicBezTo>
                      <a:pt x="5519" y="189502"/>
                      <a:pt x="0" y="165363"/>
                      <a:pt x="0" y="138182"/>
                    </a:cubicBezTo>
                    <a:cubicBezTo>
                      <a:pt x="0" y="111002"/>
                      <a:pt x="5614" y="86863"/>
                      <a:pt x="16747" y="65955"/>
                    </a:cubicBezTo>
                    <a:cubicBezTo>
                      <a:pt x="27880" y="45047"/>
                      <a:pt x="43580" y="28796"/>
                      <a:pt x="63658" y="17297"/>
                    </a:cubicBezTo>
                    <a:cubicBezTo>
                      <a:pt x="83735" y="5797"/>
                      <a:pt x="107048" y="0"/>
                      <a:pt x="133596" y="0"/>
                    </a:cubicBezTo>
                    <a:cubicBezTo>
                      <a:pt x="159763" y="0"/>
                      <a:pt x="182981" y="5797"/>
                      <a:pt x="203249" y="17297"/>
                    </a:cubicBezTo>
                    <a:cubicBezTo>
                      <a:pt x="223517" y="28796"/>
                      <a:pt x="239217" y="45047"/>
                      <a:pt x="250445" y="65955"/>
                    </a:cubicBezTo>
                    <a:cubicBezTo>
                      <a:pt x="261578" y="86863"/>
                      <a:pt x="267193" y="111002"/>
                      <a:pt x="267193" y="138182"/>
                    </a:cubicBezTo>
                    <a:cubicBezTo>
                      <a:pt x="267193" y="165363"/>
                      <a:pt x="261578" y="189502"/>
                      <a:pt x="250445" y="210410"/>
                    </a:cubicBezTo>
                    <a:cubicBezTo>
                      <a:pt x="239312" y="231317"/>
                      <a:pt x="223517" y="247569"/>
                      <a:pt x="203249" y="259068"/>
                    </a:cubicBezTo>
                    <a:cubicBezTo>
                      <a:pt x="182981" y="270567"/>
                      <a:pt x="159763" y="276365"/>
                      <a:pt x="133596" y="276365"/>
                    </a:cubicBezTo>
                    <a:cubicBezTo>
                      <a:pt x="107048" y="276365"/>
                      <a:pt x="83735" y="270567"/>
                      <a:pt x="63658" y="259068"/>
                    </a:cubicBezTo>
                    <a:close/>
                    <a:moveTo>
                      <a:pt x="185265" y="200431"/>
                    </a:moveTo>
                    <a:cubicBezTo>
                      <a:pt x="198396" y="184750"/>
                      <a:pt x="204962" y="164032"/>
                      <a:pt x="204962" y="138182"/>
                    </a:cubicBezTo>
                    <a:cubicBezTo>
                      <a:pt x="204962" y="112333"/>
                      <a:pt x="198396" y="91615"/>
                      <a:pt x="185265" y="75934"/>
                    </a:cubicBezTo>
                    <a:cubicBezTo>
                      <a:pt x="172134" y="60253"/>
                      <a:pt x="155006" y="52365"/>
                      <a:pt x="133691" y="52365"/>
                    </a:cubicBezTo>
                    <a:cubicBezTo>
                      <a:pt x="111996" y="52365"/>
                      <a:pt x="94773" y="60253"/>
                      <a:pt x="81833" y="75934"/>
                    </a:cubicBezTo>
                    <a:cubicBezTo>
                      <a:pt x="68891" y="91615"/>
                      <a:pt x="62421" y="112428"/>
                      <a:pt x="62421" y="138182"/>
                    </a:cubicBezTo>
                    <a:cubicBezTo>
                      <a:pt x="62421" y="164032"/>
                      <a:pt x="68891" y="184750"/>
                      <a:pt x="81833" y="200431"/>
                    </a:cubicBezTo>
                    <a:cubicBezTo>
                      <a:pt x="94773" y="216112"/>
                      <a:pt x="111996" y="224000"/>
                      <a:pt x="133691" y="224000"/>
                    </a:cubicBezTo>
                    <a:cubicBezTo>
                      <a:pt x="154911" y="224000"/>
                      <a:pt x="172134" y="216207"/>
                      <a:pt x="185265" y="20043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4" name="Grafikk 8">
                <a:extLst>
                  <a:ext uri="{FF2B5EF4-FFF2-40B4-BE49-F238E27FC236}">
                    <a16:creationId xmlns:a16="http://schemas.microsoft.com/office/drawing/2014/main" id="{9B5C1B89-D324-8B4F-88C9-B18BCC8D0DF7}"/>
                  </a:ext>
                </a:extLst>
              </p:cNvPr>
              <p:cNvSpPr/>
              <p:nvPr/>
            </p:nvSpPr>
            <p:spPr>
              <a:xfrm>
                <a:off x="5129257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5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5" y="49135"/>
                      <a:pt x="228655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6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4" y="1"/>
                      <a:pt x="148821" y="1"/>
                    </a:cubicBezTo>
                    <a:cubicBezTo>
                      <a:pt x="174227" y="-94"/>
                      <a:pt x="193163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5" name="Grafikk 8">
                <a:extLst>
                  <a:ext uri="{FF2B5EF4-FFF2-40B4-BE49-F238E27FC236}">
                    <a16:creationId xmlns:a16="http://schemas.microsoft.com/office/drawing/2014/main" id="{6625366B-6F68-2944-A715-36F274FA3113}"/>
                  </a:ext>
                </a:extLst>
              </p:cNvPr>
              <p:cNvSpPr/>
              <p:nvPr/>
            </p:nvSpPr>
            <p:spPr>
              <a:xfrm>
                <a:off x="5401409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59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1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60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1" y="207273"/>
                      <a:pt x="73923" y="215637"/>
                    </a:cubicBezTo>
                    <a:cubicBezTo>
                      <a:pt x="84866" y="224000"/>
                      <a:pt x="99995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19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59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40" y="51795"/>
                      <a:pt x="227597" y="66240"/>
                      <a:pt x="227597" y="82681"/>
                    </a:cubicBezTo>
                    <a:cubicBezTo>
                      <a:pt x="227597" y="87908"/>
                      <a:pt x="227122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1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60" y="114994"/>
                    </a:cubicBezTo>
                    <a:cubicBezTo>
                      <a:pt x="152521" y="119555"/>
                      <a:pt x="170505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1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8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6" name="Grafikk 8">
                <a:extLst>
                  <a:ext uri="{FF2B5EF4-FFF2-40B4-BE49-F238E27FC236}">
                    <a16:creationId xmlns:a16="http://schemas.microsoft.com/office/drawing/2014/main" id="{EB7770CF-9D8E-EA47-BCFE-9C9466B16BAF}"/>
                  </a:ext>
                </a:extLst>
              </p:cNvPr>
              <p:cNvSpPr/>
              <p:nvPr/>
            </p:nvSpPr>
            <p:spPr>
              <a:xfrm>
                <a:off x="5664415" y="4479360"/>
                <a:ext cx="234448" cy="276086"/>
              </a:xfrm>
              <a:custGeom>
                <a:avLst/>
                <a:gdLst>
                  <a:gd name="connsiteX0" fmla="*/ 29867 w 234448"/>
                  <a:gd name="connsiteY0" fmla="*/ 249374 h 276086"/>
                  <a:gd name="connsiteX1" fmla="*/ 274 w 234448"/>
                  <a:gd name="connsiteY1" fmla="*/ 175341 h 276086"/>
                  <a:gd name="connsiteX2" fmla="*/ 57938 w 234448"/>
                  <a:gd name="connsiteY2" fmla="*/ 175341 h 276086"/>
                  <a:gd name="connsiteX3" fmla="*/ 57462 w 234448"/>
                  <a:gd name="connsiteY3" fmla="*/ 181614 h 276086"/>
                  <a:gd name="connsiteX4" fmla="*/ 73923 w 234448"/>
                  <a:gd name="connsiteY4" fmla="*/ 215637 h 276086"/>
                  <a:gd name="connsiteX5" fmla="*/ 119217 w 234448"/>
                  <a:gd name="connsiteY5" fmla="*/ 228181 h 276086"/>
                  <a:gd name="connsiteX6" fmla="*/ 157945 w 234448"/>
                  <a:gd name="connsiteY6" fmla="*/ 219533 h 276086"/>
                  <a:gd name="connsiteX7" fmla="*/ 172598 w 234448"/>
                  <a:gd name="connsiteY7" fmla="*/ 196725 h 276086"/>
                  <a:gd name="connsiteX8" fmla="*/ 156898 w 234448"/>
                  <a:gd name="connsiteY8" fmla="*/ 174961 h 276086"/>
                  <a:gd name="connsiteX9" fmla="*/ 107608 w 234448"/>
                  <a:gd name="connsiteY9" fmla="*/ 161656 h 276086"/>
                  <a:gd name="connsiteX10" fmla="*/ 54417 w 234448"/>
                  <a:gd name="connsiteY10" fmla="*/ 148351 h 276086"/>
                  <a:gd name="connsiteX11" fmla="*/ 18829 w 234448"/>
                  <a:gd name="connsiteY11" fmla="*/ 125828 h 276086"/>
                  <a:gd name="connsiteX12" fmla="*/ 3890 w 234448"/>
                  <a:gd name="connsiteY12" fmla="*/ 84202 h 276086"/>
                  <a:gd name="connsiteX13" fmla="*/ 18544 w 234448"/>
                  <a:gd name="connsiteY13" fmla="*/ 39440 h 276086"/>
                  <a:gd name="connsiteX14" fmla="*/ 58604 w 234448"/>
                  <a:gd name="connsiteY14" fmla="*/ 10169 h 276086"/>
                  <a:gd name="connsiteX15" fmla="*/ 115981 w 234448"/>
                  <a:gd name="connsiteY15" fmla="*/ 0 h 276086"/>
                  <a:gd name="connsiteX16" fmla="*/ 173360 w 234448"/>
                  <a:gd name="connsiteY16" fmla="*/ 10169 h 276086"/>
                  <a:gd name="connsiteX17" fmla="*/ 213229 w 234448"/>
                  <a:gd name="connsiteY17" fmla="*/ 39250 h 276086"/>
                  <a:gd name="connsiteX18" fmla="*/ 227597 w 234448"/>
                  <a:gd name="connsiteY18" fmla="*/ 82681 h 276086"/>
                  <a:gd name="connsiteX19" fmla="*/ 225979 w 234448"/>
                  <a:gd name="connsiteY19" fmla="*/ 98362 h 276086"/>
                  <a:gd name="connsiteX20" fmla="*/ 167840 w 234448"/>
                  <a:gd name="connsiteY20" fmla="*/ 98362 h 276086"/>
                  <a:gd name="connsiteX21" fmla="*/ 169458 w 234448"/>
                  <a:gd name="connsiteY21" fmla="*/ 87908 h 276086"/>
                  <a:gd name="connsiteX22" fmla="*/ 154519 w 234448"/>
                  <a:gd name="connsiteY22" fmla="*/ 59112 h 276086"/>
                  <a:gd name="connsiteX23" fmla="*/ 115506 w 234448"/>
                  <a:gd name="connsiteY23" fmla="*/ 48088 h 276086"/>
                  <a:gd name="connsiteX24" fmla="*/ 79062 w 234448"/>
                  <a:gd name="connsiteY24" fmla="*/ 57212 h 276086"/>
                  <a:gd name="connsiteX25" fmla="*/ 65169 w 234448"/>
                  <a:gd name="connsiteY25" fmla="*/ 80495 h 276086"/>
                  <a:gd name="connsiteX26" fmla="*/ 80869 w 234448"/>
                  <a:gd name="connsiteY26" fmla="*/ 102449 h 276086"/>
                  <a:gd name="connsiteX27" fmla="*/ 130159 w 234448"/>
                  <a:gd name="connsiteY27" fmla="*/ 114994 h 276086"/>
                  <a:gd name="connsiteX28" fmla="*/ 184112 w 234448"/>
                  <a:gd name="connsiteY28" fmla="*/ 128299 h 276086"/>
                  <a:gd name="connsiteX29" fmla="*/ 219509 w 234448"/>
                  <a:gd name="connsiteY29" fmla="*/ 150252 h 276086"/>
                  <a:gd name="connsiteX30" fmla="*/ 234448 w 234448"/>
                  <a:gd name="connsiteY30" fmla="*/ 192353 h 276086"/>
                  <a:gd name="connsiteX31" fmla="*/ 202477 w 234448"/>
                  <a:gd name="connsiteY31" fmla="*/ 253841 h 276086"/>
                  <a:gd name="connsiteX32" fmla="*/ 118646 w 234448"/>
                  <a:gd name="connsiteY32" fmla="*/ 276080 h 276086"/>
                  <a:gd name="connsiteX33" fmla="*/ 29867 w 234448"/>
                  <a:gd name="connsiteY33" fmla="*/ 249374 h 276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234448" h="276086">
                    <a:moveTo>
                      <a:pt x="29867" y="249374"/>
                    </a:moveTo>
                    <a:cubicBezTo>
                      <a:pt x="8077" y="231413"/>
                      <a:pt x="-1819" y="206703"/>
                      <a:pt x="274" y="175341"/>
                    </a:cubicBezTo>
                    <a:lnTo>
                      <a:pt x="57938" y="175341"/>
                    </a:lnTo>
                    <a:lnTo>
                      <a:pt x="57462" y="181614"/>
                    </a:lnTo>
                    <a:cubicBezTo>
                      <a:pt x="57462" y="195964"/>
                      <a:pt x="62980" y="207273"/>
                      <a:pt x="73923" y="215637"/>
                    </a:cubicBezTo>
                    <a:cubicBezTo>
                      <a:pt x="84866" y="224000"/>
                      <a:pt x="99996" y="228181"/>
                      <a:pt x="119217" y="228181"/>
                    </a:cubicBezTo>
                    <a:cubicBezTo>
                      <a:pt x="135298" y="228181"/>
                      <a:pt x="148239" y="225330"/>
                      <a:pt x="157945" y="219533"/>
                    </a:cubicBezTo>
                    <a:cubicBezTo>
                      <a:pt x="167745" y="213736"/>
                      <a:pt x="172598" y="206228"/>
                      <a:pt x="172598" y="196725"/>
                    </a:cubicBezTo>
                    <a:cubicBezTo>
                      <a:pt x="172598" y="186936"/>
                      <a:pt x="167365" y="179713"/>
                      <a:pt x="156898" y="174961"/>
                    </a:cubicBezTo>
                    <a:cubicBezTo>
                      <a:pt x="146431" y="170209"/>
                      <a:pt x="129969" y="165838"/>
                      <a:pt x="107608" y="161656"/>
                    </a:cubicBezTo>
                    <a:cubicBezTo>
                      <a:pt x="85913" y="157475"/>
                      <a:pt x="68214" y="153008"/>
                      <a:pt x="54417" y="148351"/>
                    </a:cubicBezTo>
                    <a:cubicBezTo>
                      <a:pt x="40620" y="143599"/>
                      <a:pt x="28725" y="136187"/>
                      <a:pt x="18829" y="125828"/>
                    </a:cubicBezTo>
                    <a:cubicBezTo>
                      <a:pt x="8838" y="115564"/>
                      <a:pt x="3890" y="101688"/>
                      <a:pt x="3890" y="84202"/>
                    </a:cubicBezTo>
                    <a:cubicBezTo>
                      <a:pt x="3890" y="67095"/>
                      <a:pt x="8743" y="52175"/>
                      <a:pt x="18544" y="39440"/>
                    </a:cubicBezTo>
                    <a:cubicBezTo>
                      <a:pt x="28345" y="26705"/>
                      <a:pt x="41666" y="16916"/>
                      <a:pt x="58604" y="10169"/>
                    </a:cubicBezTo>
                    <a:cubicBezTo>
                      <a:pt x="75541" y="3326"/>
                      <a:pt x="94667" y="0"/>
                      <a:pt x="115981" y="0"/>
                    </a:cubicBezTo>
                    <a:cubicBezTo>
                      <a:pt x="137296" y="0"/>
                      <a:pt x="156422" y="3421"/>
                      <a:pt x="173360" y="10169"/>
                    </a:cubicBezTo>
                    <a:cubicBezTo>
                      <a:pt x="190297" y="16916"/>
                      <a:pt x="203523" y="26610"/>
                      <a:pt x="213229" y="39250"/>
                    </a:cubicBezTo>
                    <a:cubicBezTo>
                      <a:pt x="222839" y="51795"/>
                      <a:pt x="227597" y="66240"/>
                      <a:pt x="227597" y="82681"/>
                    </a:cubicBezTo>
                    <a:cubicBezTo>
                      <a:pt x="227597" y="87908"/>
                      <a:pt x="227121" y="93135"/>
                      <a:pt x="225979" y="98362"/>
                    </a:cubicBezTo>
                    <a:lnTo>
                      <a:pt x="167840" y="98362"/>
                    </a:lnTo>
                    <a:cubicBezTo>
                      <a:pt x="168887" y="94561"/>
                      <a:pt x="169458" y="91044"/>
                      <a:pt x="169458" y="87908"/>
                    </a:cubicBezTo>
                    <a:cubicBezTo>
                      <a:pt x="169458" y="76029"/>
                      <a:pt x="164510" y="66430"/>
                      <a:pt x="154519" y="59112"/>
                    </a:cubicBezTo>
                    <a:cubicBezTo>
                      <a:pt x="144528" y="51795"/>
                      <a:pt x="131587" y="48088"/>
                      <a:pt x="115506" y="48088"/>
                    </a:cubicBezTo>
                    <a:cubicBezTo>
                      <a:pt x="100471" y="48088"/>
                      <a:pt x="88387" y="51129"/>
                      <a:pt x="79062" y="57212"/>
                    </a:cubicBezTo>
                    <a:cubicBezTo>
                      <a:pt x="69832" y="63294"/>
                      <a:pt x="65169" y="71087"/>
                      <a:pt x="65169" y="80495"/>
                    </a:cubicBezTo>
                    <a:cubicBezTo>
                      <a:pt x="65169" y="90664"/>
                      <a:pt x="70403" y="97982"/>
                      <a:pt x="80869" y="102449"/>
                    </a:cubicBezTo>
                    <a:cubicBezTo>
                      <a:pt x="91337" y="107011"/>
                      <a:pt x="107798" y="111192"/>
                      <a:pt x="130159" y="114994"/>
                    </a:cubicBezTo>
                    <a:cubicBezTo>
                      <a:pt x="152521" y="119555"/>
                      <a:pt x="170504" y="124022"/>
                      <a:pt x="184112" y="128299"/>
                    </a:cubicBezTo>
                    <a:cubicBezTo>
                      <a:pt x="197719" y="132670"/>
                      <a:pt x="209518" y="139988"/>
                      <a:pt x="219509" y="150252"/>
                    </a:cubicBezTo>
                    <a:cubicBezTo>
                      <a:pt x="229500" y="160516"/>
                      <a:pt x="234448" y="174581"/>
                      <a:pt x="234448" y="192353"/>
                    </a:cubicBezTo>
                    <a:cubicBezTo>
                      <a:pt x="234448" y="218488"/>
                      <a:pt x="223791" y="239015"/>
                      <a:pt x="202477" y="253841"/>
                    </a:cubicBezTo>
                    <a:cubicBezTo>
                      <a:pt x="181162" y="268667"/>
                      <a:pt x="153187" y="276080"/>
                      <a:pt x="118646" y="276080"/>
                    </a:cubicBezTo>
                    <a:cubicBezTo>
                      <a:pt x="81250" y="276365"/>
                      <a:pt x="51657" y="267336"/>
                      <a:pt x="29867" y="24937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7" name="Grafikk 8">
                <a:extLst>
                  <a:ext uri="{FF2B5EF4-FFF2-40B4-BE49-F238E27FC236}">
                    <a16:creationId xmlns:a16="http://schemas.microsoft.com/office/drawing/2014/main" id="{F130954C-49BD-3047-A647-97407EA21BE0}"/>
                  </a:ext>
                </a:extLst>
              </p:cNvPr>
              <p:cNvSpPr/>
              <p:nvPr/>
            </p:nvSpPr>
            <p:spPr>
              <a:xfrm>
                <a:off x="5927695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8 w 239407"/>
                  <a:gd name="connsiteY1" fmla="*/ 120221 h 276175"/>
                  <a:gd name="connsiteX2" fmla="*/ 239408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60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90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2 w 239407"/>
                  <a:gd name="connsiteY20" fmla="*/ 1 h 276175"/>
                  <a:gd name="connsiteX21" fmla="*/ 209815 w 239407"/>
                  <a:gd name="connsiteY21" fmla="*/ 32028 h 276175"/>
                  <a:gd name="connsiteX22" fmla="*/ 152723 w 239407"/>
                  <a:gd name="connsiteY22" fmla="*/ 211551 h 276175"/>
                  <a:gd name="connsiteX23" fmla="*/ 181840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2 w 239407"/>
                  <a:gd name="connsiteY27" fmla="*/ 220484 h 276175"/>
                  <a:gd name="connsiteX28" fmla="*/ 102196 w 239407"/>
                  <a:gd name="connsiteY28" fmla="*/ 228562 h 276175"/>
                  <a:gd name="connsiteX29" fmla="*/ 152723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8" y="82872"/>
                      <a:pt x="239408" y="120221"/>
                    </a:cubicBezTo>
                    <a:lnTo>
                      <a:pt x="239408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1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60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5" y="113378"/>
                      <a:pt x="119990" y="113378"/>
                    </a:cubicBezTo>
                    <a:cubicBezTo>
                      <a:pt x="139877" y="113378"/>
                      <a:pt x="159764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3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9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7" y="16157"/>
                      <a:pt x="69558" y="9694"/>
                    </a:cubicBezTo>
                    <a:cubicBezTo>
                      <a:pt x="85829" y="3232"/>
                      <a:pt x="104004" y="1"/>
                      <a:pt x="124272" y="1"/>
                    </a:cubicBezTo>
                    <a:cubicBezTo>
                      <a:pt x="161477" y="-94"/>
                      <a:pt x="190023" y="10550"/>
                      <a:pt x="209815" y="32028"/>
                    </a:cubicBezTo>
                    <a:close/>
                    <a:moveTo>
                      <a:pt x="152723" y="211551"/>
                    </a:moveTo>
                    <a:cubicBezTo>
                      <a:pt x="167186" y="200241"/>
                      <a:pt x="176892" y="184941"/>
                      <a:pt x="181840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3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5" y="215067"/>
                      <a:pt x="71842" y="220484"/>
                    </a:cubicBezTo>
                    <a:cubicBezTo>
                      <a:pt x="79168" y="225901"/>
                      <a:pt x="89350" y="228562"/>
                      <a:pt x="102196" y="228562"/>
                    </a:cubicBezTo>
                    <a:cubicBezTo>
                      <a:pt x="121321" y="228562"/>
                      <a:pt x="138164" y="222860"/>
                      <a:pt x="152723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8" name="Grafikk 8">
                <a:extLst>
                  <a:ext uri="{FF2B5EF4-FFF2-40B4-BE49-F238E27FC236}">
                    <a16:creationId xmlns:a16="http://schemas.microsoft.com/office/drawing/2014/main" id="{33C71DE3-4165-354F-908E-7C9E4682CC6B}"/>
                  </a:ext>
                </a:extLst>
              </p:cNvPr>
              <p:cNvSpPr/>
              <p:nvPr/>
            </p:nvSpPr>
            <p:spPr>
              <a:xfrm>
                <a:off x="6219438" y="4479455"/>
                <a:ext cx="387752" cy="268951"/>
              </a:xfrm>
              <a:custGeom>
                <a:avLst/>
                <a:gdLst>
                  <a:gd name="connsiteX0" fmla="*/ 366534 w 387752"/>
                  <a:gd name="connsiteY0" fmla="*/ 26895 h 268951"/>
                  <a:gd name="connsiteX1" fmla="*/ 387753 w 387752"/>
                  <a:gd name="connsiteY1" fmla="*/ 102544 h 268951"/>
                  <a:gd name="connsiteX2" fmla="*/ 387753 w 387752"/>
                  <a:gd name="connsiteY2" fmla="*/ 268952 h 268951"/>
                  <a:gd name="connsiteX3" fmla="*/ 327996 w 387752"/>
                  <a:gd name="connsiteY3" fmla="*/ 268952 h 268951"/>
                  <a:gd name="connsiteX4" fmla="*/ 327996 w 387752"/>
                  <a:gd name="connsiteY4" fmla="*/ 108816 h 268951"/>
                  <a:gd name="connsiteX5" fmla="*/ 317243 w 387752"/>
                  <a:gd name="connsiteY5" fmla="*/ 68046 h 268951"/>
                  <a:gd name="connsiteX6" fmla="*/ 285557 w 387752"/>
                  <a:gd name="connsiteY6" fmla="*/ 52840 h 268951"/>
                  <a:gd name="connsiteX7" fmla="*/ 241311 w 387752"/>
                  <a:gd name="connsiteY7" fmla="*/ 76884 h 268951"/>
                  <a:gd name="connsiteX8" fmla="*/ 224278 w 387752"/>
                  <a:gd name="connsiteY8" fmla="*/ 140748 h 268951"/>
                  <a:gd name="connsiteX9" fmla="*/ 224278 w 387752"/>
                  <a:gd name="connsiteY9" fmla="*/ 268952 h 268951"/>
                  <a:gd name="connsiteX10" fmla="*/ 164521 w 387752"/>
                  <a:gd name="connsiteY10" fmla="*/ 268952 h 268951"/>
                  <a:gd name="connsiteX11" fmla="*/ 164521 w 387752"/>
                  <a:gd name="connsiteY11" fmla="*/ 108816 h 268951"/>
                  <a:gd name="connsiteX12" fmla="*/ 153484 w 387752"/>
                  <a:gd name="connsiteY12" fmla="*/ 67190 h 268951"/>
                  <a:gd name="connsiteX13" fmla="*/ 121512 w 387752"/>
                  <a:gd name="connsiteY13" fmla="*/ 51795 h 268951"/>
                  <a:gd name="connsiteX14" fmla="*/ 77265 w 387752"/>
                  <a:gd name="connsiteY14" fmla="*/ 76409 h 268951"/>
                  <a:gd name="connsiteX15" fmla="*/ 59756 w 387752"/>
                  <a:gd name="connsiteY15" fmla="*/ 141318 h 268951"/>
                  <a:gd name="connsiteX16" fmla="*/ 59756 w 387752"/>
                  <a:gd name="connsiteY16" fmla="*/ 268952 h 268951"/>
                  <a:gd name="connsiteX17" fmla="*/ 0 w 387752"/>
                  <a:gd name="connsiteY17" fmla="*/ 268952 h 268951"/>
                  <a:gd name="connsiteX18" fmla="*/ 0 w 387752"/>
                  <a:gd name="connsiteY18" fmla="*/ 7318 h 268951"/>
                  <a:gd name="connsiteX19" fmla="*/ 59756 w 387752"/>
                  <a:gd name="connsiteY19" fmla="*/ 7318 h 268951"/>
                  <a:gd name="connsiteX20" fmla="*/ 59756 w 387752"/>
                  <a:gd name="connsiteY20" fmla="*/ 53885 h 268951"/>
                  <a:gd name="connsiteX21" fmla="*/ 92014 w 387752"/>
                  <a:gd name="connsiteY21" fmla="*/ 14921 h 268951"/>
                  <a:gd name="connsiteX22" fmla="*/ 143112 w 387752"/>
                  <a:gd name="connsiteY22" fmla="*/ 0 h 268951"/>
                  <a:gd name="connsiteX23" fmla="*/ 191545 w 387752"/>
                  <a:gd name="connsiteY23" fmla="*/ 14921 h 268951"/>
                  <a:gd name="connsiteX24" fmla="*/ 220091 w 387752"/>
                  <a:gd name="connsiteY24" fmla="*/ 55501 h 268951"/>
                  <a:gd name="connsiteX25" fmla="*/ 253871 w 387752"/>
                  <a:gd name="connsiteY25" fmla="*/ 14730 h 268951"/>
                  <a:gd name="connsiteX26" fmla="*/ 305444 w 387752"/>
                  <a:gd name="connsiteY26" fmla="*/ 95 h 268951"/>
                  <a:gd name="connsiteX27" fmla="*/ 366534 w 387752"/>
                  <a:gd name="connsiteY27" fmla="*/ 26895 h 26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7752" h="268951">
                    <a:moveTo>
                      <a:pt x="366534" y="26895"/>
                    </a:moveTo>
                    <a:cubicBezTo>
                      <a:pt x="380712" y="44857"/>
                      <a:pt x="387753" y="70041"/>
                      <a:pt x="387753" y="102544"/>
                    </a:cubicBezTo>
                    <a:lnTo>
                      <a:pt x="387753" y="268952"/>
                    </a:lnTo>
                    <a:lnTo>
                      <a:pt x="327996" y="268952"/>
                    </a:lnTo>
                    <a:lnTo>
                      <a:pt x="327996" y="108816"/>
                    </a:lnTo>
                    <a:cubicBezTo>
                      <a:pt x="327996" y="91710"/>
                      <a:pt x="324380" y="78120"/>
                      <a:pt x="317243" y="68046"/>
                    </a:cubicBezTo>
                    <a:cubicBezTo>
                      <a:pt x="310107" y="57972"/>
                      <a:pt x="299545" y="52840"/>
                      <a:pt x="285557" y="52840"/>
                    </a:cubicBezTo>
                    <a:cubicBezTo>
                      <a:pt x="267383" y="52840"/>
                      <a:pt x="252634" y="60823"/>
                      <a:pt x="241311" y="76884"/>
                    </a:cubicBezTo>
                    <a:cubicBezTo>
                      <a:pt x="229987" y="92945"/>
                      <a:pt x="224278" y="114233"/>
                      <a:pt x="224278" y="140748"/>
                    </a:cubicBezTo>
                    <a:lnTo>
                      <a:pt x="224278" y="268952"/>
                    </a:lnTo>
                    <a:lnTo>
                      <a:pt x="164521" y="268952"/>
                    </a:lnTo>
                    <a:lnTo>
                      <a:pt x="164521" y="108816"/>
                    </a:lnTo>
                    <a:cubicBezTo>
                      <a:pt x="164521" y="91425"/>
                      <a:pt x="160811" y="77549"/>
                      <a:pt x="153484" y="67190"/>
                    </a:cubicBezTo>
                    <a:cubicBezTo>
                      <a:pt x="146157" y="56926"/>
                      <a:pt x="135499" y="51795"/>
                      <a:pt x="121512" y="51795"/>
                    </a:cubicBezTo>
                    <a:cubicBezTo>
                      <a:pt x="103718" y="51795"/>
                      <a:pt x="88969" y="59968"/>
                      <a:pt x="77265" y="76409"/>
                    </a:cubicBezTo>
                    <a:cubicBezTo>
                      <a:pt x="65561" y="92850"/>
                      <a:pt x="59756" y="114423"/>
                      <a:pt x="59756" y="141318"/>
                    </a:cubicBezTo>
                    <a:lnTo>
                      <a:pt x="59756" y="268952"/>
                    </a:lnTo>
                    <a:lnTo>
                      <a:pt x="0" y="268952"/>
                    </a:lnTo>
                    <a:lnTo>
                      <a:pt x="0" y="7318"/>
                    </a:lnTo>
                    <a:lnTo>
                      <a:pt x="59756" y="7318"/>
                    </a:lnTo>
                    <a:lnTo>
                      <a:pt x="59756" y="53885"/>
                    </a:lnTo>
                    <a:cubicBezTo>
                      <a:pt x="66703" y="37824"/>
                      <a:pt x="77456" y="24804"/>
                      <a:pt x="92014" y="14921"/>
                    </a:cubicBezTo>
                    <a:cubicBezTo>
                      <a:pt x="106477" y="4942"/>
                      <a:pt x="123510" y="0"/>
                      <a:pt x="143112" y="0"/>
                    </a:cubicBezTo>
                    <a:cubicBezTo>
                      <a:pt x="161952" y="0"/>
                      <a:pt x="178128" y="4942"/>
                      <a:pt x="191545" y="14921"/>
                    </a:cubicBezTo>
                    <a:cubicBezTo>
                      <a:pt x="204962" y="24899"/>
                      <a:pt x="214477" y="38394"/>
                      <a:pt x="220091" y="55501"/>
                    </a:cubicBezTo>
                    <a:cubicBezTo>
                      <a:pt x="227799" y="38109"/>
                      <a:pt x="239027" y="24424"/>
                      <a:pt x="253871" y="14730"/>
                    </a:cubicBezTo>
                    <a:cubicBezTo>
                      <a:pt x="268715" y="4942"/>
                      <a:pt x="285938" y="95"/>
                      <a:pt x="305444" y="95"/>
                    </a:cubicBezTo>
                    <a:cubicBezTo>
                      <a:pt x="332088" y="0"/>
                      <a:pt x="352355" y="8933"/>
                      <a:pt x="366534" y="2689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49" name="Grafikk 8">
                <a:extLst>
                  <a:ext uri="{FF2B5EF4-FFF2-40B4-BE49-F238E27FC236}">
                    <a16:creationId xmlns:a16="http://schemas.microsoft.com/office/drawing/2014/main" id="{42164A88-BAC1-4C44-B29F-5FB22576DCA1}"/>
                  </a:ext>
                </a:extLst>
              </p:cNvPr>
              <p:cNvSpPr/>
              <p:nvPr/>
            </p:nvSpPr>
            <p:spPr>
              <a:xfrm>
                <a:off x="6659525" y="4382043"/>
                <a:ext cx="268810" cy="373681"/>
              </a:xfrm>
              <a:custGeom>
                <a:avLst/>
                <a:gdLst>
                  <a:gd name="connsiteX0" fmla="*/ 211432 w 268810"/>
                  <a:gd name="connsiteY0" fmla="*/ 114613 h 373681"/>
                  <a:gd name="connsiteX1" fmla="*/ 253586 w 268810"/>
                  <a:gd name="connsiteY1" fmla="*/ 163272 h 373681"/>
                  <a:gd name="connsiteX2" fmla="*/ 268810 w 268810"/>
                  <a:gd name="connsiteY2" fmla="*/ 235499 h 373681"/>
                  <a:gd name="connsiteX3" fmla="*/ 253586 w 268810"/>
                  <a:gd name="connsiteY3" fmla="*/ 307726 h 373681"/>
                  <a:gd name="connsiteX4" fmla="*/ 211147 w 268810"/>
                  <a:gd name="connsiteY4" fmla="*/ 356385 h 373681"/>
                  <a:gd name="connsiteX5" fmla="*/ 149297 w 268810"/>
                  <a:gd name="connsiteY5" fmla="*/ 373681 h 373681"/>
                  <a:gd name="connsiteX6" fmla="*/ 97438 w 268810"/>
                  <a:gd name="connsiteY6" fmla="*/ 361137 h 373681"/>
                  <a:gd name="connsiteX7" fmla="*/ 59756 w 268810"/>
                  <a:gd name="connsiteY7" fmla="*/ 326068 h 373681"/>
                  <a:gd name="connsiteX8" fmla="*/ 59756 w 268810"/>
                  <a:gd name="connsiteY8" fmla="*/ 366364 h 373681"/>
                  <a:gd name="connsiteX9" fmla="*/ 0 w 268810"/>
                  <a:gd name="connsiteY9" fmla="*/ 366364 h 373681"/>
                  <a:gd name="connsiteX10" fmla="*/ 0 w 268810"/>
                  <a:gd name="connsiteY10" fmla="*/ 0 h 373681"/>
                  <a:gd name="connsiteX11" fmla="*/ 59756 w 268810"/>
                  <a:gd name="connsiteY11" fmla="*/ 0 h 373681"/>
                  <a:gd name="connsiteX12" fmla="*/ 59756 w 268810"/>
                  <a:gd name="connsiteY12" fmla="*/ 145500 h 373681"/>
                  <a:gd name="connsiteX13" fmla="*/ 97438 w 268810"/>
                  <a:gd name="connsiteY13" fmla="*/ 109957 h 373681"/>
                  <a:gd name="connsiteX14" fmla="*/ 149868 w 268810"/>
                  <a:gd name="connsiteY14" fmla="*/ 97412 h 373681"/>
                  <a:gd name="connsiteX15" fmla="*/ 211432 w 268810"/>
                  <a:gd name="connsiteY15" fmla="*/ 114613 h 373681"/>
                  <a:gd name="connsiteX16" fmla="*/ 186312 w 268810"/>
                  <a:gd name="connsiteY16" fmla="*/ 297748 h 373681"/>
                  <a:gd name="connsiteX17" fmla="*/ 206484 w 268810"/>
                  <a:gd name="connsiteY17" fmla="*/ 235499 h 373681"/>
                  <a:gd name="connsiteX18" fmla="*/ 186312 w 268810"/>
                  <a:gd name="connsiteY18" fmla="*/ 172965 h 373681"/>
                  <a:gd name="connsiteX19" fmla="*/ 133120 w 268810"/>
                  <a:gd name="connsiteY19" fmla="*/ 149682 h 373681"/>
                  <a:gd name="connsiteX20" fmla="*/ 79453 w 268810"/>
                  <a:gd name="connsiteY20" fmla="*/ 173251 h 373681"/>
                  <a:gd name="connsiteX21" fmla="*/ 59281 w 268810"/>
                  <a:gd name="connsiteY21" fmla="*/ 235499 h 373681"/>
                  <a:gd name="connsiteX22" fmla="*/ 79453 w 268810"/>
                  <a:gd name="connsiteY22" fmla="*/ 297748 h 373681"/>
                  <a:gd name="connsiteX23" fmla="*/ 132645 w 268810"/>
                  <a:gd name="connsiteY23" fmla="*/ 321317 h 373681"/>
                  <a:gd name="connsiteX24" fmla="*/ 186312 w 268810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8810" h="373681">
                    <a:moveTo>
                      <a:pt x="211432" y="114613"/>
                    </a:moveTo>
                    <a:cubicBezTo>
                      <a:pt x="229416" y="126113"/>
                      <a:pt x="243499" y="142364"/>
                      <a:pt x="253586" y="163272"/>
                    </a:cubicBezTo>
                    <a:cubicBezTo>
                      <a:pt x="263672" y="184180"/>
                      <a:pt x="268810" y="208319"/>
                      <a:pt x="268810" y="235499"/>
                    </a:cubicBezTo>
                    <a:cubicBezTo>
                      <a:pt x="268810" y="262679"/>
                      <a:pt x="263767" y="286818"/>
                      <a:pt x="253586" y="307726"/>
                    </a:cubicBezTo>
                    <a:cubicBezTo>
                      <a:pt x="243404" y="328634"/>
                      <a:pt x="229321" y="344886"/>
                      <a:pt x="211147" y="356385"/>
                    </a:cubicBezTo>
                    <a:cubicBezTo>
                      <a:pt x="192972" y="367884"/>
                      <a:pt x="172324" y="373681"/>
                      <a:pt x="149297" y="373681"/>
                    </a:cubicBezTo>
                    <a:cubicBezTo>
                      <a:pt x="130075" y="373681"/>
                      <a:pt x="112757" y="369500"/>
                      <a:pt x="97438" y="361137"/>
                    </a:cubicBezTo>
                    <a:cubicBezTo>
                      <a:pt x="82023" y="352773"/>
                      <a:pt x="69462" y="341084"/>
                      <a:pt x="59756" y="326068"/>
                    </a:cubicBezTo>
                    <a:lnTo>
                      <a:pt x="59756" y="366364"/>
                    </a:lnTo>
                    <a:lnTo>
                      <a:pt x="0" y="366364"/>
                    </a:lnTo>
                    <a:lnTo>
                      <a:pt x="0" y="0"/>
                    </a:lnTo>
                    <a:lnTo>
                      <a:pt x="59756" y="0"/>
                    </a:lnTo>
                    <a:lnTo>
                      <a:pt x="59756" y="145500"/>
                    </a:lnTo>
                    <a:cubicBezTo>
                      <a:pt x="69558" y="130104"/>
                      <a:pt x="82118" y="118320"/>
                      <a:pt x="97438" y="109957"/>
                    </a:cubicBezTo>
                    <a:cubicBezTo>
                      <a:pt x="112757" y="101593"/>
                      <a:pt x="130266" y="97412"/>
                      <a:pt x="149868" y="97412"/>
                    </a:cubicBezTo>
                    <a:cubicBezTo>
                      <a:pt x="172990" y="97412"/>
                      <a:pt x="193448" y="103114"/>
                      <a:pt x="211432" y="114613"/>
                    </a:cubicBezTo>
                    <a:close/>
                    <a:moveTo>
                      <a:pt x="186312" y="297748"/>
                    </a:moveTo>
                    <a:cubicBezTo>
                      <a:pt x="199728" y="282067"/>
                      <a:pt x="206484" y="261349"/>
                      <a:pt x="206484" y="235499"/>
                    </a:cubicBezTo>
                    <a:cubicBezTo>
                      <a:pt x="206484" y="209364"/>
                      <a:pt x="199728" y="188456"/>
                      <a:pt x="186312" y="172965"/>
                    </a:cubicBezTo>
                    <a:cubicBezTo>
                      <a:pt x="172895" y="157475"/>
                      <a:pt x="155101" y="149682"/>
                      <a:pt x="133120" y="149682"/>
                    </a:cubicBezTo>
                    <a:cubicBezTo>
                      <a:pt x="110759" y="149682"/>
                      <a:pt x="92870" y="157569"/>
                      <a:pt x="79453" y="173251"/>
                    </a:cubicBezTo>
                    <a:cubicBezTo>
                      <a:pt x="66037" y="188931"/>
                      <a:pt x="59281" y="209744"/>
                      <a:pt x="59281" y="235499"/>
                    </a:cubicBezTo>
                    <a:cubicBezTo>
                      <a:pt x="59281" y="261349"/>
                      <a:pt x="66037" y="282067"/>
                      <a:pt x="79453" y="297748"/>
                    </a:cubicBezTo>
                    <a:cubicBezTo>
                      <a:pt x="92870" y="313428"/>
                      <a:pt x="110664" y="321317"/>
                      <a:pt x="132645" y="321317"/>
                    </a:cubicBezTo>
                    <a:cubicBezTo>
                      <a:pt x="154911" y="321317"/>
                      <a:pt x="172895" y="313524"/>
                      <a:pt x="18631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0" name="Grafikk 8">
                <a:extLst>
                  <a:ext uri="{FF2B5EF4-FFF2-40B4-BE49-F238E27FC236}">
                    <a16:creationId xmlns:a16="http://schemas.microsoft.com/office/drawing/2014/main" id="{2276BDDD-5BE2-EA4B-AED1-959E6E37F3C0}"/>
                  </a:ext>
                </a:extLst>
              </p:cNvPr>
              <p:cNvSpPr/>
              <p:nvPr/>
            </p:nvSpPr>
            <p:spPr>
              <a:xfrm>
                <a:off x="6959261" y="4479550"/>
                <a:ext cx="239407" cy="276175"/>
              </a:xfrm>
              <a:custGeom>
                <a:avLst/>
                <a:gdLst>
                  <a:gd name="connsiteX0" fmla="*/ 209815 w 239407"/>
                  <a:gd name="connsiteY0" fmla="*/ 32028 h 276175"/>
                  <a:gd name="connsiteX1" fmla="*/ 239407 w 239407"/>
                  <a:gd name="connsiteY1" fmla="*/ 120221 h 276175"/>
                  <a:gd name="connsiteX2" fmla="*/ 239407 w 239407"/>
                  <a:gd name="connsiteY2" fmla="*/ 268857 h 276175"/>
                  <a:gd name="connsiteX3" fmla="*/ 184409 w 239407"/>
                  <a:gd name="connsiteY3" fmla="*/ 268857 h 276175"/>
                  <a:gd name="connsiteX4" fmla="*/ 184409 w 239407"/>
                  <a:gd name="connsiteY4" fmla="*/ 223335 h 276175"/>
                  <a:gd name="connsiteX5" fmla="*/ 145871 w 239407"/>
                  <a:gd name="connsiteY5" fmla="*/ 262585 h 276175"/>
                  <a:gd name="connsiteX6" fmla="*/ 90111 w 239407"/>
                  <a:gd name="connsiteY6" fmla="*/ 276175 h 276175"/>
                  <a:gd name="connsiteX7" fmla="*/ 24359 w 239407"/>
                  <a:gd name="connsiteY7" fmla="*/ 254412 h 276175"/>
                  <a:gd name="connsiteX8" fmla="*/ 0 w 239407"/>
                  <a:gd name="connsiteY8" fmla="*/ 198151 h 276175"/>
                  <a:gd name="connsiteX9" fmla="*/ 32257 w 239407"/>
                  <a:gd name="connsiteY9" fmla="*/ 135902 h 276175"/>
                  <a:gd name="connsiteX10" fmla="*/ 119989 w 239407"/>
                  <a:gd name="connsiteY10" fmla="*/ 113378 h 276175"/>
                  <a:gd name="connsiteX11" fmla="*/ 179746 w 239407"/>
                  <a:gd name="connsiteY11" fmla="*/ 120221 h 276175"/>
                  <a:gd name="connsiteX12" fmla="*/ 123700 w 239407"/>
                  <a:gd name="connsiteY12" fmla="*/ 51700 h 276175"/>
                  <a:gd name="connsiteX13" fmla="*/ 90396 w 239407"/>
                  <a:gd name="connsiteY13" fmla="*/ 60634 h 276175"/>
                  <a:gd name="connsiteX14" fmla="*/ 78122 w 239407"/>
                  <a:gd name="connsiteY14" fmla="*/ 86293 h 276175"/>
                  <a:gd name="connsiteX15" fmla="*/ 79168 w 239407"/>
                  <a:gd name="connsiteY15" fmla="*/ 96747 h 276175"/>
                  <a:gd name="connsiteX16" fmla="*/ 18936 w 239407"/>
                  <a:gd name="connsiteY16" fmla="*/ 96747 h 276175"/>
                  <a:gd name="connsiteX17" fmla="*/ 16842 w 239407"/>
                  <a:gd name="connsiteY17" fmla="*/ 77930 h 276175"/>
                  <a:gd name="connsiteX18" fmla="*/ 31020 w 239407"/>
                  <a:gd name="connsiteY18" fmla="*/ 37160 h 276175"/>
                  <a:gd name="connsiteX19" fmla="*/ 69558 w 239407"/>
                  <a:gd name="connsiteY19" fmla="*/ 9694 h 276175"/>
                  <a:gd name="connsiteX20" fmla="*/ 124271 w 239407"/>
                  <a:gd name="connsiteY20" fmla="*/ 1 h 276175"/>
                  <a:gd name="connsiteX21" fmla="*/ 209815 w 239407"/>
                  <a:gd name="connsiteY21" fmla="*/ 32028 h 276175"/>
                  <a:gd name="connsiteX22" fmla="*/ 152722 w 239407"/>
                  <a:gd name="connsiteY22" fmla="*/ 211551 h 276175"/>
                  <a:gd name="connsiteX23" fmla="*/ 181839 w 239407"/>
                  <a:gd name="connsiteY23" fmla="*/ 165743 h 276175"/>
                  <a:gd name="connsiteX24" fmla="*/ 124747 w 239407"/>
                  <a:gd name="connsiteY24" fmla="*/ 156810 h 276175"/>
                  <a:gd name="connsiteX25" fmla="*/ 77075 w 239407"/>
                  <a:gd name="connsiteY25" fmla="*/ 167549 h 276175"/>
                  <a:gd name="connsiteX26" fmla="*/ 60804 w 239407"/>
                  <a:gd name="connsiteY26" fmla="*/ 196630 h 276175"/>
                  <a:gd name="connsiteX27" fmla="*/ 71841 w 239407"/>
                  <a:gd name="connsiteY27" fmla="*/ 220484 h 276175"/>
                  <a:gd name="connsiteX28" fmla="*/ 102195 w 239407"/>
                  <a:gd name="connsiteY28" fmla="*/ 228562 h 276175"/>
                  <a:gd name="connsiteX29" fmla="*/ 152722 w 239407"/>
                  <a:gd name="connsiteY29" fmla="*/ 211551 h 276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39407" h="276175">
                    <a:moveTo>
                      <a:pt x="209815" y="32028"/>
                    </a:moveTo>
                    <a:cubicBezTo>
                      <a:pt x="229512" y="53506"/>
                      <a:pt x="239407" y="82872"/>
                      <a:pt x="239407" y="120221"/>
                    </a:cubicBezTo>
                    <a:lnTo>
                      <a:pt x="239407" y="268857"/>
                    </a:lnTo>
                    <a:lnTo>
                      <a:pt x="184409" y="268857"/>
                    </a:lnTo>
                    <a:lnTo>
                      <a:pt x="184409" y="223335"/>
                    </a:lnTo>
                    <a:cubicBezTo>
                      <a:pt x="174608" y="240442"/>
                      <a:pt x="161762" y="253462"/>
                      <a:pt x="145871" y="262585"/>
                    </a:cubicBezTo>
                    <a:cubicBezTo>
                      <a:pt x="129980" y="271613"/>
                      <a:pt x="111330" y="276175"/>
                      <a:pt x="90111" y="276175"/>
                    </a:cubicBezTo>
                    <a:cubicBezTo>
                      <a:pt x="62516" y="276175"/>
                      <a:pt x="40631" y="268952"/>
                      <a:pt x="24359" y="254412"/>
                    </a:cubicBezTo>
                    <a:cubicBezTo>
                      <a:pt x="8088" y="239966"/>
                      <a:pt x="0" y="221149"/>
                      <a:pt x="0" y="198151"/>
                    </a:cubicBezTo>
                    <a:cubicBezTo>
                      <a:pt x="0" y="171636"/>
                      <a:pt x="10752" y="150918"/>
                      <a:pt x="32257" y="135902"/>
                    </a:cubicBezTo>
                    <a:cubicBezTo>
                      <a:pt x="53762" y="120886"/>
                      <a:pt x="82974" y="113378"/>
                      <a:pt x="119989" y="113378"/>
                    </a:cubicBezTo>
                    <a:cubicBezTo>
                      <a:pt x="139877" y="113378"/>
                      <a:pt x="159763" y="115659"/>
                      <a:pt x="179746" y="120221"/>
                    </a:cubicBezTo>
                    <a:cubicBezTo>
                      <a:pt x="179746" y="74509"/>
                      <a:pt x="161096" y="51700"/>
                      <a:pt x="123700" y="51700"/>
                    </a:cubicBezTo>
                    <a:cubicBezTo>
                      <a:pt x="109712" y="51700"/>
                      <a:pt x="98675" y="54646"/>
                      <a:pt x="90396" y="60634"/>
                    </a:cubicBezTo>
                    <a:cubicBezTo>
                      <a:pt x="82213" y="66526"/>
                      <a:pt x="78122" y="75079"/>
                      <a:pt x="78122" y="86293"/>
                    </a:cubicBezTo>
                    <a:cubicBezTo>
                      <a:pt x="78122" y="90855"/>
                      <a:pt x="78502" y="94276"/>
                      <a:pt x="79168" y="96747"/>
                    </a:cubicBezTo>
                    <a:lnTo>
                      <a:pt x="18936" y="96747"/>
                    </a:lnTo>
                    <a:cubicBezTo>
                      <a:pt x="17508" y="90855"/>
                      <a:pt x="16842" y="84583"/>
                      <a:pt x="16842" y="77930"/>
                    </a:cubicBezTo>
                    <a:cubicBezTo>
                      <a:pt x="16842" y="62629"/>
                      <a:pt x="21600" y="48944"/>
                      <a:pt x="31020" y="37160"/>
                    </a:cubicBezTo>
                    <a:cubicBezTo>
                      <a:pt x="40440" y="25375"/>
                      <a:pt x="53286" y="16157"/>
                      <a:pt x="69558" y="9694"/>
                    </a:cubicBezTo>
                    <a:cubicBezTo>
                      <a:pt x="85829" y="3232"/>
                      <a:pt x="104003" y="1"/>
                      <a:pt x="124271" y="1"/>
                    </a:cubicBezTo>
                    <a:cubicBezTo>
                      <a:pt x="161571" y="-94"/>
                      <a:pt x="190118" y="10550"/>
                      <a:pt x="209815" y="32028"/>
                    </a:cubicBezTo>
                    <a:close/>
                    <a:moveTo>
                      <a:pt x="152722" y="211551"/>
                    </a:moveTo>
                    <a:cubicBezTo>
                      <a:pt x="167186" y="200241"/>
                      <a:pt x="176891" y="184941"/>
                      <a:pt x="181839" y="165743"/>
                    </a:cubicBezTo>
                    <a:cubicBezTo>
                      <a:pt x="164046" y="159851"/>
                      <a:pt x="145015" y="156810"/>
                      <a:pt x="124747" y="156810"/>
                    </a:cubicBezTo>
                    <a:cubicBezTo>
                      <a:pt x="103813" y="156810"/>
                      <a:pt x="87922" y="160421"/>
                      <a:pt x="77075" y="167549"/>
                    </a:cubicBezTo>
                    <a:cubicBezTo>
                      <a:pt x="66227" y="174677"/>
                      <a:pt x="60804" y="184370"/>
                      <a:pt x="60804" y="196630"/>
                    </a:cubicBezTo>
                    <a:cubicBezTo>
                      <a:pt x="60804" y="207084"/>
                      <a:pt x="64514" y="215067"/>
                      <a:pt x="71841" y="220484"/>
                    </a:cubicBezTo>
                    <a:cubicBezTo>
                      <a:pt x="79168" y="225901"/>
                      <a:pt x="89350" y="228562"/>
                      <a:pt x="102195" y="228562"/>
                    </a:cubicBezTo>
                    <a:cubicBezTo>
                      <a:pt x="121417" y="228562"/>
                      <a:pt x="138259" y="222860"/>
                      <a:pt x="152722" y="211551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1" name="Grafikk 8">
                <a:extLst>
                  <a:ext uri="{FF2B5EF4-FFF2-40B4-BE49-F238E27FC236}">
                    <a16:creationId xmlns:a16="http://schemas.microsoft.com/office/drawing/2014/main" id="{616286CC-64C1-054B-8D27-CF062BBDAF78}"/>
                  </a:ext>
                </a:extLst>
              </p:cNvPr>
              <p:cNvSpPr/>
              <p:nvPr/>
            </p:nvSpPr>
            <p:spPr>
              <a:xfrm>
                <a:off x="7251098" y="4479549"/>
                <a:ext cx="233127" cy="268857"/>
              </a:xfrm>
              <a:custGeom>
                <a:avLst/>
                <a:gdLst>
                  <a:gd name="connsiteX0" fmla="*/ 205628 w 233127"/>
                  <a:gd name="connsiteY0" fmla="*/ 20244 h 268857"/>
                  <a:gd name="connsiteX1" fmla="*/ 228656 w 233127"/>
                  <a:gd name="connsiteY1" fmla="*/ 66051 h 268857"/>
                  <a:gd name="connsiteX2" fmla="*/ 233128 w 233127"/>
                  <a:gd name="connsiteY2" fmla="*/ 122312 h 268857"/>
                  <a:gd name="connsiteX3" fmla="*/ 233128 w 233127"/>
                  <a:gd name="connsiteY3" fmla="*/ 268858 h 268857"/>
                  <a:gd name="connsiteX4" fmla="*/ 173371 w 233127"/>
                  <a:gd name="connsiteY4" fmla="*/ 268858 h 268857"/>
                  <a:gd name="connsiteX5" fmla="*/ 173371 w 233127"/>
                  <a:gd name="connsiteY5" fmla="*/ 123928 h 268857"/>
                  <a:gd name="connsiteX6" fmla="*/ 170992 w 233127"/>
                  <a:gd name="connsiteY6" fmla="*/ 88099 h 268857"/>
                  <a:gd name="connsiteX7" fmla="*/ 158717 w 233127"/>
                  <a:gd name="connsiteY7" fmla="*/ 62725 h 268857"/>
                  <a:gd name="connsiteX8" fmla="*/ 127316 w 233127"/>
                  <a:gd name="connsiteY8" fmla="*/ 51701 h 268857"/>
                  <a:gd name="connsiteX9" fmla="*/ 78597 w 233127"/>
                  <a:gd name="connsiteY9" fmla="*/ 76315 h 268857"/>
                  <a:gd name="connsiteX10" fmla="*/ 59757 w 233127"/>
                  <a:gd name="connsiteY10" fmla="*/ 140654 h 268857"/>
                  <a:gd name="connsiteX11" fmla="*/ 59757 w 233127"/>
                  <a:gd name="connsiteY11" fmla="*/ 268858 h 268857"/>
                  <a:gd name="connsiteX12" fmla="*/ 0 w 233127"/>
                  <a:gd name="connsiteY12" fmla="*/ 268858 h 268857"/>
                  <a:gd name="connsiteX13" fmla="*/ 0 w 233127"/>
                  <a:gd name="connsiteY13" fmla="*/ 7224 h 268857"/>
                  <a:gd name="connsiteX14" fmla="*/ 59757 w 233127"/>
                  <a:gd name="connsiteY14" fmla="*/ 7224 h 268857"/>
                  <a:gd name="connsiteX15" fmla="*/ 59757 w 233127"/>
                  <a:gd name="connsiteY15" fmla="*/ 55407 h 268857"/>
                  <a:gd name="connsiteX16" fmla="*/ 96201 w 233127"/>
                  <a:gd name="connsiteY16" fmla="*/ 14636 h 268857"/>
                  <a:gd name="connsiteX17" fmla="*/ 148821 w 233127"/>
                  <a:gd name="connsiteY17" fmla="*/ 1 h 268857"/>
                  <a:gd name="connsiteX18" fmla="*/ 205628 w 233127"/>
                  <a:gd name="connsiteY18" fmla="*/ 20244 h 26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3127" h="268857">
                    <a:moveTo>
                      <a:pt x="205628" y="20244"/>
                    </a:moveTo>
                    <a:cubicBezTo>
                      <a:pt x="217998" y="33834"/>
                      <a:pt x="225706" y="49135"/>
                      <a:pt x="228656" y="66051"/>
                    </a:cubicBezTo>
                    <a:cubicBezTo>
                      <a:pt x="231605" y="82967"/>
                      <a:pt x="233128" y="101689"/>
                      <a:pt x="233128" y="122312"/>
                    </a:cubicBezTo>
                    <a:lnTo>
                      <a:pt x="233128" y="268858"/>
                    </a:lnTo>
                    <a:lnTo>
                      <a:pt x="173371" y="268858"/>
                    </a:lnTo>
                    <a:lnTo>
                      <a:pt x="173371" y="123928"/>
                    </a:lnTo>
                    <a:cubicBezTo>
                      <a:pt x="173371" y="109672"/>
                      <a:pt x="172610" y="97698"/>
                      <a:pt x="170992" y="88099"/>
                    </a:cubicBezTo>
                    <a:cubicBezTo>
                      <a:pt x="169374" y="78501"/>
                      <a:pt x="165283" y="70042"/>
                      <a:pt x="158717" y="62725"/>
                    </a:cubicBezTo>
                    <a:cubicBezTo>
                      <a:pt x="152057" y="55407"/>
                      <a:pt x="141589" y="51701"/>
                      <a:pt x="127316" y="51701"/>
                    </a:cubicBezTo>
                    <a:cubicBezTo>
                      <a:pt x="107429" y="51701"/>
                      <a:pt x="91158" y="59874"/>
                      <a:pt x="78597" y="76315"/>
                    </a:cubicBezTo>
                    <a:cubicBezTo>
                      <a:pt x="66037" y="92756"/>
                      <a:pt x="59757" y="114139"/>
                      <a:pt x="59757" y="140654"/>
                    </a:cubicBezTo>
                    <a:lnTo>
                      <a:pt x="59757" y="268858"/>
                    </a:lnTo>
                    <a:lnTo>
                      <a:pt x="0" y="268858"/>
                    </a:lnTo>
                    <a:lnTo>
                      <a:pt x="0" y="7224"/>
                    </a:lnTo>
                    <a:lnTo>
                      <a:pt x="59757" y="7224"/>
                    </a:lnTo>
                    <a:lnTo>
                      <a:pt x="59757" y="55407"/>
                    </a:lnTo>
                    <a:cubicBezTo>
                      <a:pt x="68511" y="38015"/>
                      <a:pt x="80596" y="24330"/>
                      <a:pt x="96201" y="14636"/>
                    </a:cubicBezTo>
                    <a:cubicBezTo>
                      <a:pt x="111711" y="4848"/>
                      <a:pt x="129315" y="1"/>
                      <a:pt x="148821" y="1"/>
                    </a:cubicBezTo>
                    <a:cubicBezTo>
                      <a:pt x="174322" y="-94"/>
                      <a:pt x="193258" y="6653"/>
                      <a:pt x="205628" y="20244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2" name="Grafikk 8">
                <a:extLst>
                  <a:ext uri="{FF2B5EF4-FFF2-40B4-BE49-F238E27FC236}">
                    <a16:creationId xmlns:a16="http://schemas.microsoft.com/office/drawing/2014/main" id="{43038BA9-5847-D647-B70E-5EA59517EA47}"/>
                  </a:ext>
                </a:extLst>
              </p:cNvPr>
              <p:cNvSpPr/>
              <p:nvPr/>
            </p:nvSpPr>
            <p:spPr>
              <a:xfrm>
                <a:off x="7525047" y="4382043"/>
                <a:ext cx="266716" cy="373681"/>
              </a:xfrm>
              <a:custGeom>
                <a:avLst/>
                <a:gdLst>
                  <a:gd name="connsiteX0" fmla="*/ 266717 w 266716"/>
                  <a:gd name="connsiteY0" fmla="*/ 0 h 373681"/>
                  <a:gd name="connsiteX1" fmla="*/ 266717 w 266716"/>
                  <a:gd name="connsiteY1" fmla="*/ 366269 h 373681"/>
                  <a:gd name="connsiteX2" fmla="*/ 206960 w 266716"/>
                  <a:gd name="connsiteY2" fmla="*/ 366269 h 373681"/>
                  <a:gd name="connsiteX3" fmla="*/ 206960 w 266716"/>
                  <a:gd name="connsiteY3" fmla="*/ 327589 h 373681"/>
                  <a:gd name="connsiteX4" fmla="*/ 168993 w 266716"/>
                  <a:gd name="connsiteY4" fmla="*/ 361612 h 373681"/>
                  <a:gd name="connsiteX5" fmla="*/ 117895 w 266716"/>
                  <a:gd name="connsiteY5" fmla="*/ 373681 h 373681"/>
                  <a:gd name="connsiteX6" fmla="*/ 56616 w 266716"/>
                  <a:gd name="connsiteY6" fmla="*/ 356385 h 373681"/>
                  <a:gd name="connsiteX7" fmla="*/ 14939 w 266716"/>
                  <a:gd name="connsiteY7" fmla="*/ 307726 h 373681"/>
                  <a:gd name="connsiteX8" fmla="*/ 0 w 266716"/>
                  <a:gd name="connsiteY8" fmla="*/ 235499 h 373681"/>
                  <a:gd name="connsiteX9" fmla="*/ 14939 w 266716"/>
                  <a:gd name="connsiteY9" fmla="*/ 163272 h 373681"/>
                  <a:gd name="connsiteX10" fmla="*/ 56616 w 266716"/>
                  <a:gd name="connsiteY10" fmla="*/ 114613 h 373681"/>
                  <a:gd name="connsiteX11" fmla="*/ 117895 w 266716"/>
                  <a:gd name="connsiteY11" fmla="*/ 97317 h 373681"/>
                  <a:gd name="connsiteX12" fmla="*/ 168993 w 266716"/>
                  <a:gd name="connsiteY12" fmla="*/ 109386 h 373681"/>
                  <a:gd name="connsiteX13" fmla="*/ 206960 w 266716"/>
                  <a:gd name="connsiteY13" fmla="*/ 143409 h 373681"/>
                  <a:gd name="connsiteX14" fmla="*/ 206960 w 266716"/>
                  <a:gd name="connsiteY14" fmla="*/ 0 h 373681"/>
                  <a:gd name="connsiteX15" fmla="*/ 266717 w 266716"/>
                  <a:gd name="connsiteY15" fmla="*/ 0 h 373681"/>
                  <a:gd name="connsiteX16" fmla="*/ 189452 w 266716"/>
                  <a:gd name="connsiteY16" fmla="*/ 297748 h 373681"/>
                  <a:gd name="connsiteX17" fmla="*/ 209624 w 266716"/>
                  <a:gd name="connsiteY17" fmla="*/ 235499 h 373681"/>
                  <a:gd name="connsiteX18" fmla="*/ 189452 w 266716"/>
                  <a:gd name="connsiteY18" fmla="*/ 173251 h 373681"/>
                  <a:gd name="connsiteX19" fmla="*/ 136260 w 266716"/>
                  <a:gd name="connsiteY19" fmla="*/ 149682 h 373681"/>
                  <a:gd name="connsiteX20" fmla="*/ 82594 w 266716"/>
                  <a:gd name="connsiteY20" fmla="*/ 173251 h 373681"/>
                  <a:gd name="connsiteX21" fmla="*/ 62421 w 266716"/>
                  <a:gd name="connsiteY21" fmla="*/ 235499 h 373681"/>
                  <a:gd name="connsiteX22" fmla="*/ 82594 w 266716"/>
                  <a:gd name="connsiteY22" fmla="*/ 297748 h 373681"/>
                  <a:gd name="connsiteX23" fmla="*/ 136260 w 266716"/>
                  <a:gd name="connsiteY23" fmla="*/ 321317 h 373681"/>
                  <a:gd name="connsiteX24" fmla="*/ 189452 w 266716"/>
                  <a:gd name="connsiteY24" fmla="*/ 297748 h 373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6716" h="373681">
                    <a:moveTo>
                      <a:pt x="266717" y="0"/>
                    </a:moveTo>
                    <a:lnTo>
                      <a:pt x="266717" y="366269"/>
                    </a:lnTo>
                    <a:lnTo>
                      <a:pt x="206960" y="366269"/>
                    </a:lnTo>
                    <a:lnTo>
                      <a:pt x="206960" y="327589"/>
                    </a:lnTo>
                    <a:cubicBezTo>
                      <a:pt x="196874" y="342224"/>
                      <a:pt x="184218" y="353534"/>
                      <a:pt x="168993" y="361612"/>
                    </a:cubicBezTo>
                    <a:cubicBezTo>
                      <a:pt x="153769" y="369595"/>
                      <a:pt x="136736" y="373681"/>
                      <a:pt x="117895" y="373681"/>
                    </a:cubicBezTo>
                    <a:cubicBezTo>
                      <a:pt x="94868" y="373681"/>
                      <a:pt x="74410" y="367884"/>
                      <a:pt x="56616" y="356385"/>
                    </a:cubicBezTo>
                    <a:cubicBezTo>
                      <a:pt x="38822" y="344886"/>
                      <a:pt x="24930" y="328634"/>
                      <a:pt x="14939" y="307726"/>
                    </a:cubicBezTo>
                    <a:cubicBezTo>
                      <a:pt x="4948" y="286818"/>
                      <a:pt x="0" y="262679"/>
                      <a:pt x="0" y="235499"/>
                    </a:cubicBezTo>
                    <a:cubicBezTo>
                      <a:pt x="0" y="208319"/>
                      <a:pt x="4948" y="184180"/>
                      <a:pt x="14939" y="163272"/>
                    </a:cubicBezTo>
                    <a:cubicBezTo>
                      <a:pt x="24930" y="142364"/>
                      <a:pt x="38822" y="126113"/>
                      <a:pt x="56616" y="114613"/>
                    </a:cubicBezTo>
                    <a:cubicBezTo>
                      <a:pt x="74410" y="103114"/>
                      <a:pt x="94868" y="97317"/>
                      <a:pt x="117895" y="97317"/>
                    </a:cubicBezTo>
                    <a:cubicBezTo>
                      <a:pt x="136736" y="97317"/>
                      <a:pt x="153769" y="101308"/>
                      <a:pt x="168993" y="109386"/>
                    </a:cubicBezTo>
                    <a:cubicBezTo>
                      <a:pt x="184218" y="117369"/>
                      <a:pt x="196874" y="128774"/>
                      <a:pt x="206960" y="143409"/>
                    </a:cubicBezTo>
                    <a:lnTo>
                      <a:pt x="206960" y="0"/>
                    </a:lnTo>
                    <a:lnTo>
                      <a:pt x="266717" y="0"/>
                    </a:lnTo>
                    <a:close/>
                    <a:moveTo>
                      <a:pt x="189452" y="297748"/>
                    </a:moveTo>
                    <a:cubicBezTo>
                      <a:pt x="202868" y="282067"/>
                      <a:pt x="209624" y="261349"/>
                      <a:pt x="209624" y="235499"/>
                    </a:cubicBezTo>
                    <a:cubicBezTo>
                      <a:pt x="209624" y="209649"/>
                      <a:pt x="202868" y="188931"/>
                      <a:pt x="189452" y="173251"/>
                    </a:cubicBezTo>
                    <a:cubicBezTo>
                      <a:pt x="176035" y="157569"/>
                      <a:pt x="158241" y="149682"/>
                      <a:pt x="136260" y="149682"/>
                    </a:cubicBezTo>
                    <a:cubicBezTo>
                      <a:pt x="113899" y="149682"/>
                      <a:pt x="96010" y="157569"/>
                      <a:pt x="82594" y="173251"/>
                    </a:cubicBezTo>
                    <a:cubicBezTo>
                      <a:pt x="69177" y="188931"/>
                      <a:pt x="62421" y="209744"/>
                      <a:pt x="62421" y="235499"/>
                    </a:cubicBezTo>
                    <a:cubicBezTo>
                      <a:pt x="62421" y="261349"/>
                      <a:pt x="69177" y="282067"/>
                      <a:pt x="82594" y="297748"/>
                    </a:cubicBezTo>
                    <a:cubicBezTo>
                      <a:pt x="96010" y="313428"/>
                      <a:pt x="113899" y="321317"/>
                      <a:pt x="136260" y="321317"/>
                    </a:cubicBezTo>
                    <a:cubicBezTo>
                      <a:pt x="158241" y="321317"/>
                      <a:pt x="176035" y="313524"/>
                      <a:pt x="189452" y="297748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3" name="Grafikk 8">
                <a:extLst>
                  <a:ext uri="{FF2B5EF4-FFF2-40B4-BE49-F238E27FC236}">
                    <a16:creationId xmlns:a16="http://schemas.microsoft.com/office/drawing/2014/main" id="{1AACB381-4530-F14E-9CF0-1423D512FD63}"/>
                  </a:ext>
                </a:extLst>
              </p:cNvPr>
              <p:cNvSpPr/>
              <p:nvPr/>
            </p:nvSpPr>
            <p:spPr>
              <a:xfrm>
                <a:off x="7836867" y="4479455"/>
                <a:ext cx="260912" cy="276269"/>
              </a:xfrm>
              <a:custGeom>
                <a:avLst/>
                <a:gdLst>
                  <a:gd name="connsiteX0" fmla="*/ 260913 w 260912"/>
                  <a:gd name="connsiteY0" fmla="*/ 186271 h 276269"/>
                  <a:gd name="connsiteX1" fmla="*/ 215809 w 260912"/>
                  <a:gd name="connsiteY1" fmla="*/ 252226 h 276269"/>
                  <a:gd name="connsiteX2" fmla="*/ 133597 w 260912"/>
                  <a:gd name="connsiteY2" fmla="*/ 276270 h 276269"/>
                  <a:gd name="connsiteX3" fmla="*/ 62897 w 260912"/>
                  <a:gd name="connsiteY3" fmla="*/ 258973 h 276269"/>
                  <a:gd name="connsiteX4" fmla="*/ 16272 w 260912"/>
                  <a:gd name="connsiteY4" fmla="*/ 210600 h 276269"/>
                  <a:gd name="connsiteX5" fmla="*/ 0 w 260912"/>
                  <a:gd name="connsiteY5" fmla="*/ 138087 h 276269"/>
                  <a:gd name="connsiteX6" fmla="*/ 16462 w 260912"/>
                  <a:gd name="connsiteY6" fmla="*/ 65385 h 276269"/>
                  <a:gd name="connsiteX7" fmla="*/ 63658 w 260912"/>
                  <a:gd name="connsiteY7" fmla="*/ 17011 h 276269"/>
                  <a:gd name="connsiteX8" fmla="*/ 135214 w 260912"/>
                  <a:gd name="connsiteY8" fmla="*/ 0 h 276269"/>
                  <a:gd name="connsiteX9" fmla="*/ 199919 w 260912"/>
                  <a:gd name="connsiteY9" fmla="*/ 14160 h 276269"/>
                  <a:gd name="connsiteX10" fmla="*/ 242072 w 260912"/>
                  <a:gd name="connsiteY10" fmla="*/ 53410 h 276269"/>
                  <a:gd name="connsiteX11" fmla="*/ 256726 w 260912"/>
                  <a:gd name="connsiteY11" fmla="*/ 111002 h 276269"/>
                  <a:gd name="connsiteX12" fmla="*/ 249875 w 260912"/>
                  <a:gd name="connsiteY12" fmla="*/ 154908 h 276269"/>
                  <a:gd name="connsiteX13" fmla="*/ 63373 w 260912"/>
                  <a:gd name="connsiteY13" fmla="*/ 154908 h 276269"/>
                  <a:gd name="connsiteX14" fmla="*/ 85639 w 260912"/>
                  <a:gd name="connsiteY14" fmla="*/ 205943 h 276269"/>
                  <a:gd name="connsiteX15" fmla="*/ 134643 w 260912"/>
                  <a:gd name="connsiteY15" fmla="*/ 224000 h 276269"/>
                  <a:gd name="connsiteX16" fmla="*/ 172895 w 260912"/>
                  <a:gd name="connsiteY16" fmla="*/ 214021 h 276269"/>
                  <a:gd name="connsiteX17" fmla="*/ 195923 w 260912"/>
                  <a:gd name="connsiteY17" fmla="*/ 186271 h 276269"/>
                  <a:gd name="connsiteX18" fmla="*/ 260913 w 260912"/>
                  <a:gd name="connsiteY18" fmla="*/ 186271 h 276269"/>
                  <a:gd name="connsiteX19" fmla="*/ 86971 w 260912"/>
                  <a:gd name="connsiteY19" fmla="*/ 66145 h 276269"/>
                  <a:gd name="connsiteX20" fmla="*/ 64419 w 260912"/>
                  <a:gd name="connsiteY20" fmla="*/ 112427 h 276269"/>
                  <a:gd name="connsiteX21" fmla="*/ 193258 w 260912"/>
                  <a:gd name="connsiteY21" fmla="*/ 112427 h 276269"/>
                  <a:gd name="connsiteX22" fmla="*/ 193829 w 260912"/>
                  <a:gd name="connsiteY22" fmla="*/ 104540 h 276269"/>
                  <a:gd name="connsiteX23" fmla="*/ 178129 w 260912"/>
                  <a:gd name="connsiteY23" fmla="*/ 64814 h 276269"/>
                  <a:gd name="connsiteX24" fmla="*/ 134168 w 260912"/>
                  <a:gd name="connsiteY24" fmla="*/ 50179 h 276269"/>
                  <a:gd name="connsiteX25" fmla="*/ 86971 w 260912"/>
                  <a:gd name="connsiteY25" fmla="*/ 66145 h 276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60912" h="276269">
                    <a:moveTo>
                      <a:pt x="260913" y="186271"/>
                    </a:moveTo>
                    <a:cubicBezTo>
                      <a:pt x="253205" y="214211"/>
                      <a:pt x="238171" y="236164"/>
                      <a:pt x="215809" y="252226"/>
                    </a:cubicBezTo>
                    <a:cubicBezTo>
                      <a:pt x="193448" y="268286"/>
                      <a:pt x="166044" y="276270"/>
                      <a:pt x="133597" y="276270"/>
                    </a:cubicBezTo>
                    <a:cubicBezTo>
                      <a:pt x="106668" y="276270"/>
                      <a:pt x="83165" y="270472"/>
                      <a:pt x="62897" y="258973"/>
                    </a:cubicBezTo>
                    <a:cubicBezTo>
                      <a:pt x="42629" y="247474"/>
                      <a:pt x="27119" y="231317"/>
                      <a:pt x="16272" y="210600"/>
                    </a:cubicBezTo>
                    <a:cubicBezTo>
                      <a:pt x="5424" y="189882"/>
                      <a:pt x="0" y="165648"/>
                      <a:pt x="0" y="138087"/>
                    </a:cubicBezTo>
                    <a:cubicBezTo>
                      <a:pt x="0" y="110527"/>
                      <a:pt x="5519" y="86293"/>
                      <a:pt x="16462" y="65385"/>
                    </a:cubicBezTo>
                    <a:cubicBezTo>
                      <a:pt x="27500" y="44477"/>
                      <a:pt x="43200" y="28321"/>
                      <a:pt x="63658" y="17011"/>
                    </a:cubicBezTo>
                    <a:cubicBezTo>
                      <a:pt x="84116" y="5702"/>
                      <a:pt x="107905" y="0"/>
                      <a:pt x="135214" y="0"/>
                    </a:cubicBezTo>
                    <a:cubicBezTo>
                      <a:pt x="160049" y="0"/>
                      <a:pt x="181554" y="4752"/>
                      <a:pt x="199919" y="14160"/>
                    </a:cubicBezTo>
                    <a:cubicBezTo>
                      <a:pt x="218283" y="23569"/>
                      <a:pt x="232271" y="36684"/>
                      <a:pt x="242072" y="53410"/>
                    </a:cubicBezTo>
                    <a:cubicBezTo>
                      <a:pt x="251873" y="70136"/>
                      <a:pt x="256726" y="89334"/>
                      <a:pt x="256726" y="111002"/>
                    </a:cubicBezTo>
                    <a:cubicBezTo>
                      <a:pt x="256726" y="125638"/>
                      <a:pt x="254442" y="140273"/>
                      <a:pt x="249875" y="154908"/>
                    </a:cubicBezTo>
                    <a:lnTo>
                      <a:pt x="63373" y="154908"/>
                    </a:lnTo>
                    <a:cubicBezTo>
                      <a:pt x="66132" y="176862"/>
                      <a:pt x="73555" y="193873"/>
                      <a:pt x="85639" y="205943"/>
                    </a:cubicBezTo>
                    <a:cubicBezTo>
                      <a:pt x="97723" y="218013"/>
                      <a:pt x="113995" y="224000"/>
                      <a:pt x="134643" y="224000"/>
                    </a:cubicBezTo>
                    <a:cubicBezTo>
                      <a:pt x="149297" y="224000"/>
                      <a:pt x="162048" y="220674"/>
                      <a:pt x="172895" y="214021"/>
                    </a:cubicBezTo>
                    <a:cubicBezTo>
                      <a:pt x="183743" y="207369"/>
                      <a:pt x="191450" y="198150"/>
                      <a:pt x="195923" y="186271"/>
                    </a:cubicBezTo>
                    <a:lnTo>
                      <a:pt x="260913" y="186271"/>
                    </a:lnTo>
                    <a:close/>
                    <a:moveTo>
                      <a:pt x="86971" y="66145"/>
                    </a:moveTo>
                    <a:cubicBezTo>
                      <a:pt x="75077" y="76789"/>
                      <a:pt x="67560" y="92185"/>
                      <a:pt x="64419" y="112427"/>
                    </a:cubicBezTo>
                    <a:lnTo>
                      <a:pt x="193258" y="112427"/>
                    </a:lnTo>
                    <a:cubicBezTo>
                      <a:pt x="193639" y="110717"/>
                      <a:pt x="193829" y="108056"/>
                      <a:pt x="193829" y="104540"/>
                    </a:cubicBezTo>
                    <a:cubicBezTo>
                      <a:pt x="193829" y="87813"/>
                      <a:pt x="188595" y="74508"/>
                      <a:pt x="178129" y="64814"/>
                    </a:cubicBezTo>
                    <a:cubicBezTo>
                      <a:pt x="167661" y="55026"/>
                      <a:pt x="153008" y="50179"/>
                      <a:pt x="134168" y="50179"/>
                    </a:cubicBezTo>
                    <a:cubicBezTo>
                      <a:pt x="114566" y="50179"/>
                      <a:pt x="98770" y="55501"/>
                      <a:pt x="86971" y="66145"/>
                    </a:cubicBez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  <p:sp>
            <p:nvSpPr>
              <p:cNvPr id="54" name="Grafikk 8">
                <a:extLst>
                  <a:ext uri="{FF2B5EF4-FFF2-40B4-BE49-F238E27FC236}">
                    <a16:creationId xmlns:a16="http://schemas.microsoft.com/office/drawing/2014/main" id="{143754F1-637B-2845-B86B-E534F4A6DAC0}"/>
                  </a:ext>
                </a:extLst>
              </p:cNvPr>
              <p:cNvSpPr/>
              <p:nvPr/>
            </p:nvSpPr>
            <p:spPr>
              <a:xfrm>
                <a:off x="8114907" y="4417207"/>
                <a:ext cx="199062" cy="331200"/>
              </a:xfrm>
              <a:custGeom>
                <a:avLst/>
                <a:gdLst>
                  <a:gd name="connsiteX0" fmla="*/ 69653 w 199062"/>
                  <a:gd name="connsiteY0" fmla="*/ 331200 h 331200"/>
                  <a:gd name="connsiteX1" fmla="*/ 69558 w 199062"/>
                  <a:gd name="connsiteY1" fmla="*/ 248994 h 331200"/>
                  <a:gd name="connsiteX2" fmla="*/ 69558 w 199062"/>
                  <a:gd name="connsiteY2" fmla="*/ 121361 h 331200"/>
                  <a:gd name="connsiteX3" fmla="*/ 0 w 199062"/>
                  <a:gd name="connsiteY3" fmla="*/ 121361 h 331200"/>
                  <a:gd name="connsiteX4" fmla="*/ 0 w 199062"/>
                  <a:gd name="connsiteY4" fmla="*/ 69566 h 331200"/>
                  <a:gd name="connsiteX5" fmla="*/ 69558 w 199062"/>
                  <a:gd name="connsiteY5" fmla="*/ 69566 h 331200"/>
                  <a:gd name="connsiteX6" fmla="*/ 69558 w 199062"/>
                  <a:gd name="connsiteY6" fmla="*/ 0 h 331200"/>
                  <a:gd name="connsiteX7" fmla="*/ 129314 w 199062"/>
                  <a:gd name="connsiteY7" fmla="*/ 0 h 331200"/>
                  <a:gd name="connsiteX8" fmla="*/ 129314 w 199062"/>
                  <a:gd name="connsiteY8" fmla="*/ 69566 h 331200"/>
                  <a:gd name="connsiteX9" fmla="*/ 199062 w 199062"/>
                  <a:gd name="connsiteY9" fmla="*/ 69566 h 331200"/>
                  <a:gd name="connsiteX10" fmla="*/ 199062 w 199062"/>
                  <a:gd name="connsiteY10" fmla="*/ 121361 h 331200"/>
                  <a:gd name="connsiteX11" fmla="*/ 129314 w 199062"/>
                  <a:gd name="connsiteY11" fmla="*/ 121361 h 331200"/>
                  <a:gd name="connsiteX12" fmla="*/ 129314 w 199062"/>
                  <a:gd name="connsiteY12" fmla="*/ 248519 h 331200"/>
                  <a:gd name="connsiteX13" fmla="*/ 129409 w 199062"/>
                  <a:gd name="connsiteY13" fmla="*/ 331200 h 331200"/>
                  <a:gd name="connsiteX14" fmla="*/ 69653 w 199062"/>
                  <a:gd name="connsiteY14" fmla="*/ 331200 h 33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99062" h="331200">
                    <a:moveTo>
                      <a:pt x="69653" y="331200"/>
                    </a:moveTo>
                    <a:lnTo>
                      <a:pt x="69558" y="248994"/>
                    </a:lnTo>
                    <a:lnTo>
                      <a:pt x="69558" y="121361"/>
                    </a:lnTo>
                    <a:lnTo>
                      <a:pt x="0" y="121361"/>
                    </a:lnTo>
                    <a:lnTo>
                      <a:pt x="0" y="69566"/>
                    </a:lnTo>
                    <a:lnTo>
                      <a:pt x="69558" y="69566"/>
                    </a:lnTo>
                    <a:lnTo>
                      <a:pt x="69558" y="0"/>
                    </a:lnTo>
                    <a:lnTo>
                      <a:pt x="129314" y="0"/>
                    </a:lnTo>
                    <a:lnTo>
                      <a:pt x="129314" y="69566"/>
                    </a:lnTo>
                    <a:lnTo>
                      <a:pt x="199062" y="69566"/>
                    </a:lnTo>
                    <a:lnTo>
                      <a:pt x="199062" y="121361"/>
                    </a:lnTo>
                    <a:lnTo>
                      <a:pt x="129314" y="121361"/>
                    </a:lnTo>
                    <a:lnTo>
                      <a:pt x="129314" y="248519"/>
                    </a:lnTo>
                    <a:lnTo>
                      <a:pt x="129409" y="331200"/>
                    </a:lnTo>
                    <a:lnTo>
                      <a:pt x="69653" y="331200"/>
                    </a:lnTo>
                    <a:close/>
                  </a:path>
                </a:pathLst>
              </a:custGeom>
              <a:grpFill/>
              <a:ln w="95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b-NO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596220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4C9EE7E-5B42-D948-909F-235AAAD2F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97858"/>
            <a:ext cx="3932237" cy="1120877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58717B0F-388D-5D41-9EDC-3C93B32A13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297858"/>
            <a:ext cx="6172200" cy="4563192"/>
          </a:xfrm>
        </p:spPr>
        <p:txBody>
          <a:bodyPr lIns="360000" tIns="360000" rIns="360000" bIns="36000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5227135-1AED-B04C-A0D4-059AE31E2C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639961"/>
            <a:ext cx="3932237" cy="32290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98E82C85-BBB8-8849-98F3-366A6E160883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8" name="Plassholder for dato 3">
            <a:extLst>
              <a:ext uri="{FF2B5EF4-FFF2-40B4-BE49-F238E27FC236}">
                <a16:creationId xmlns:a16="http://schemas.microsoft.com/office/drawing/2014/main" id="{6CE79A6E-4D6B-ED46-9E42-4ABA05C5B3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41329" cy="365125"/>
          </a:xfrm>
        </p:spPr>
        <p:txBody>
          <a:bodyPr/>
          <a:lstStyle/>
          <a:p>
            <a:fld id="{817F88E4-B42F-5D46-99A8-2F4158DF6A77}" type="datetime1">
              <a:rPr lang="nb-NO" smtClean="0"/>
              <a:t>28.08.2026</a:t>
            </a:fld>
            <a:endParaRPr lang="nb-NO"/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7A0EBF3F-0F5D-984D-8461-27181225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5A384954-4C43-F841-87F3-9E5BD5D0D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48595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(rød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11C3FEC-95FB-8140-A12E-819668D040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7750" y="3213100"/>
            <a:ext cx="5016500" cy="431800"/>
          </a:xfrm>
          <a:prstGeom prst="rect">
            <a:avLst/>
          </a:prstGeom>
        </p:spPr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F98B2D9-9B92-D641-9138-238007C7821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23565D0-B9B4-2D4E-B099-53AF9ABC7F79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56543A5C-2644-E44D-B0D7-0885B79550F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E2FDF6A7-7429-934E-8FB2-EE54AA356A39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40295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(blå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80269800-7BBD-C04E-A793-28CD57CB85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7750" y="3213100"/>
            <a:ext cx="5016500" cy="431800"/>
          </a:xfrm>
          <a:prstGeom prst="rect">
            <a:avLst/>
          </a:prstGeom>
        </p:spPr>
      </p:pic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D180E4E-74C3-C146-8030-73ED4F80165C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2BF04FF-C4FA-1440-A1A7-FC8FC91F7739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7CC4A09-747E-D94E-ACC9-9BC85499F1CC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A8A898F8-4709-6D42-9C67-D6F0A9BFC3A3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60158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(grøn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554503E3-9D72-A045-A078-B267FA86F5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7750" y="3213100"/>
            <a:ext cx="5016500" cy="431800"/>
          </a:xfrm>
          <a:prstGeom prst="rect">
            <a:avLst/>
          </a:prstGeom>
        </p:spPr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9B378B1C-4FEE-1D46-B630-A959FCEB3984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5BC301C-1EAE-E040-A3F0-97651CB2A4B4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C6BD25E-DE09-BF4A-BF2A-6A68D34ABB0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C5AE8B92-8A88-6D44-A78B-98C3BFC6731D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3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27636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(grå)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9462BD1C-8504-884B-83F1-C5381A18FD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587750" y="3213100"/>
            <a:ext cx="5016500" cy="431800"/>
          </a:xfrm>
          <a:prstGeom prst="rect">
            <a:avLst/>
          </a:prstGeom>
        </p:spPr>
      </p:pic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BC31370-CD8F-B342-BC19-E0FD4DA30E0F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66CB3D59-09F5-5F48-86DD-7886CD4A5D7A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93FBBFC-B5ED-054A-A066-AD83E309CA1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B4C775B4-83ED-FE4C-80B6-1C6774430C51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5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78329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- to linjer (rød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CA45EE1C-ACBF-C842-B6FE-1145562D96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778" y="2426335"/>
            <a:ext cx="5556938" cy="2005330"/>
          </a:xfrm>
          <a:prstGeom prst="rect">
            <a:avLst/>
          </a:prstGeom>
        </p:spPr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EAA2FD8-2FF2-9148-AA45-882E094EDF58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D0FE00B-AD47-F947-ACBF-35D5E712140D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D6805595-91F3-E04E-86CB-20D9CCDD29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D5C1F3FD-2FC4-1A43-BB5B-86428F81AFF8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97600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- to linjer (blå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C0BEEB6D-23B1-BB49-AFE7-3E842FD695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779" y="2426335"/>
            <a:ext cx="5556939" cy="2005330"/>
          </a:xfrm>
          <a:prstGeom prst="rect">
            <a:avLst/>
          </a:prstGeom>
        </p:spPr>
      </p:pic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5349A171-F2AB-334A-80FF-CE05D948DE69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A1FD182-2C71-3749-9EFD-B7909597E17E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B8D585E6-DFD8-3A49-8693-B8B49C5F75B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9084732D-AB22-7949-970B-3982C47D3811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97627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- to linjer (grøn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6F600DAF-5C98-EE4E-93AC-B03F118A31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779" y="2426335"/>
            <a:ext cx="5556938" cy="2005330"/>
          </a:xfrm>
          <a:prstGeom prst="rect">
            <a:avLst/>
          </a:prstGeom>
        </p:spPr>
      </p:pic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8966348E-15DB-394A-AC26-DEB8B175F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280FF2D-9A75-8147-B79E-A797A58F294E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6538177B-0E69-CB4D-8D96-DE18D9E1C6BD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3042731-C2B5-134D-85C0-EEA9FDE46610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C32F1E72-EFC7-4F4A-B97F-049C8D4A9598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77724E08-FA8A-2347-80F6-33A1AFB0B4AC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3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68788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den for Kristus - to linjer (grå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0AD81F1F-FD92-874D-9867-E2812CC3E4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0778" y="2426335"/>
            <a:ext cx="5556938" cy="2005330"/>
          </a:xfrm>
          <a:prstGeom prst="rect">
            <a:avLst/>
          </a:prstGeom>
        </p:spPr>
      </p:pic>
      <p:sp>
        <p:nvSpPr>
          <p:cNvPr id="9" name="Plassholder for dato 8">
            <a:extLst>
              <a:ext uri="{FF2B5EF4-FFF2-40B4-BE49-F238E27FC236}">
                <a16:creationId xmlns:a16="http://schemas.microsoft.com/office/drawing/2014/main" id="{61057F19-9159-F649-BAF4-EA4027E1B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B6D1C-8201-424A-A39D-F1A1BE054944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10" name="Plassholder for bunntekst 9">
            <a:extLst>
              <a:ext uri="{FF2B5EF4-FFF2-40B4-BE49-F238E27FC236}">
                <a16:creationId xmlns:a16="http://schemas.microsoft.com/office/drawing/2014/main" id="{A5F40D55-AD3D-E347-BEBD-62F3AFA61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11" name="Plassholder for lysbildenummer 10">
            <a:extLst>
              <a:ext uri="{FF2B5EF4-FFF2-40B4-BE49-F238E27FC236}">
                <a16:creationId xmlns:a16="http://schemas.microsoft.com/office/drawing/2014/main" id="{39AC862C-D39B-F448-9992-401DF645B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6" name="Grafikk 8">
            <a:extLst>
              <a:ext uri="{FF2B5EF4-FFF2-40B4-BE49-F238E27FC236}">
                <a16:creationId xmlns:a16="http://schemas.microsoft.com/office/drawing/2014/main" id="{88A55A4A-84BC-2543-BE84-638E7124F818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41828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Logo">
            <a:extLst>
              <a:ext uri="{FF2B5EF4-FFF2-40B4-BE49-F238E27FC236}">
                <a16:creationId xmlns:a16="http://schemas.microsoft.com/office/drawing/2014/main" id="{141CBF7C-A742-904B-B0A8-C6E4E41305F8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880341" y="2354412"/>
            <a:ext cx="6431317" cy="1980000"/>
            <a:chOff x="3069137" y="4145783"/>
            <a:chExt cx="6054455" cy="1863976"/>
          </a:xfrm>
        </p:grpSpPr>
        <p:sp>
          <p:nvSpPr>
            <p:cNvPr id="6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3069137" y="4145783"/>
              <a:ext cx="1247301" cy="1863976"/>
            </a:xfrm>
            <a:custGeom>
              <a:avLst/>
              <a:gdLst>
                <a:gd name="connsiteX0" fmla="*/ 1107712 w 1247301"/>
                <a:gd name="connsiteY0" fmla="*/ 1323878 h 1863976"/>
                <a:gd name="connsiteX1" fmla="*/ 1106475 w 1247301"/>
                <a:gd name="connsiteY1" fmla="*/ 1329669 h 1863976"/>
                <a:gd name="connsiteX2" fmla="*/ 535647 w 1247301"/>
                <a:gd name="connsiteY2" fmla="*/ 1712924 h 1863976"/>
                <a:gd name="connsiteX3" fmla="*/ 151513 w 1247301"/>
                <a:gd name="connsiteY3" fmla="*/ 1143403 h 1863976"/>
                <a:gd name="connsiteX4" fmla="*/ 557820 w 1247301"/>
                <a:gd name="connsiteY4" fmla="*/ 756352 h 1863976"/>
                <a:gd name="connsiteX5" fmla="*/ 557820 w 1247301"/>
                <a:gd name="connsiteY5" fmla="*/ 974704 h 1863976"/>
                <a:gd name="connsiteX6" fmla="*/ 846007 w 1247301"/>
                <a:gd name="connsiteY6" fmla="*/ 1262676 h 1863976"/>
                <a:gd name="connsiteX7" fmla="*/ 1134640 w 1247301"/>
                <a:gd name="connsiteY7" fmla="*/ 975149 h 1863976"/>
                <a:gd name="connsiteX8" fmla="*/ 1041009 w 1247301"/>
                <a:gd name="connsiteY8" fmla="*/ 762713 h 1863976"/>
                <a:gd name="connsiteX9" fmla="*/ 1035681 w 1247301"/>
                <a:gd name="connsiteY9" fmla="*/ 757966 h 1863976"/>
                <a:gd name="connsiteX10" fmla="*/ 1035015 w 1247301"/>
                <a:gd name="connsiteY10" fmla="*/ 757397 h 1863976"/>
                <a:gd name="connsiteX11" fmla="*/ 1032636 w 1247301"/>
                <a:gd name="connsiteY11" fmla="*/ 755403 h 1863976"/>
                <a:gd name="connsiteX12" fmla="*/ 1027593 w 1247301"/>
                <a:gd name="connsiteY12" fmla="*/ 751131 h 1863976"/>
                <a:gd name="connsiteX13" fmla="*/ 1025594 w 1247301"/>
                <a:gd name="connsiteY13" fmla="*/ 749517 h 1863976"/>
                <a:gd name="connsiteX14" fmla="*/ 700074 w 1247301"/>
                <a:gd name="connsiteY14" fmla="*/ 613284 h 1863976"/>
                <a:gd name="connsiteX15" fmla="*/ 700074 w 1247301"/>
                <a:gd name="connsiteY15" fmla="*/ 321547 h 1863976"/>
                <a:gd name="connsiteX16" fmla="*/ 879248 w 1247301"/>
                <a:gd name="connsiteY16" fmla="*/ 321547 h 1863976"/>
                <a:gd name="connsiteX17" fmla="*/ 879248 w 1247301"/>
                <a:gd name="connsiteY17" fmla="*/ 179144 h 1863976"/>
                <a:gd name="connsiteX18" fmla="*/ 700074 w 1247301"/>
                <a:gd name="connsiteY18" fmla="*/ 179144 h 1863976"/>
                <a:gd name="connsiteX19" fmla="*/ 700074 w 1247301"/>
                <a:gd name="connsiteY19" fmla="*/ 0 h 1863976"/>
                <a:gd name="connsiteX20" fmla="*/ 557344 w 1247301"/>
                <a:gd name="connsiteY20" fmla="*/ 0 h 1863976"/>
                <a:gd name="connsiteX21" fmla="*/ 557344 w 1247301"/>
                <a:gd name="connsiteY21" fmla="*/ 179428 h 1863976"/>
                <a:gd name="connsiteX22" fmla="*/ 378551 w 1247301"/>
                <a:gd name="connsiteY22" fmla="*/ 179428 h 1863976"/>
                <a:gd name="connsiteX23" fmla="*/ 378551 w 1247301"/>
                <a:gd name="connsiteY23" fmla="*/ 321832 h 1863976"/>
                <a:gd name="connsiteX24" fmla="*/ 557725 w 1247301"/>
                <a:gd name="connsiteY24" fmla="*/ 321832 h 1863976"/>
                <a:gd name="connsiteX25" fmla="*/ 557725 w 1247301"/>
                <a:gd name="connsiteY25" fmla="*/ 613094 h 1863976"/>
                <a:gd name="connsiteX26" fmla="*/ 4102 w 1247301"/>
                <a:gd name="connsiteY26" fmla="*/ 1307529 h 1863976"/>
                <a:gd name="connsiteX27" fmla="*/ 700130 w 1247301"/>
                <a:gd name="connsiteY27" fmla="*/ 1859884 h 1863976"/>
                <a:gd name="connsiteX28" fmla="*/ 1246160 w 1247301"/>
                <a:gd name="connsiteY28" fmla="*/ 1356630 h 1863976"/>
                <a:gd name="connsiteX29" fmla="*/ 1246160 w 1247301"/>
                <a:gd name="connsiteY29" fmla="*/ 1355871 h 1863976"/>
                <a:gd name="connsiteX30" fmla="*/ 1247302 w 1247301"/>
                <a:gd name="connsiteY30" fmla="*/ 1349036 h 1863976"/>
                <a:gd name="connsiteX31" fmla="*/ 700265 w 1247301"/>
                <a:gd name="connsiteY31" fmla="*/ 756447 h 1863976"/>
                <a:gd name="connsiteX32" fmla="*/ 936150 w 1247301"/>
                <a:gd name="connsiteY32" fmla="*/ 860022 h 1863976"/>
                <a:gd name="connsiteX33" fmla="*/ 943953 w 1247301"/>
                <a:gd name="connsiteY33" fmla="*/ 866573 h 1863976"/>
                <a:gd name="connsiteX34" fmla="*/ 944428 w 1247301"/>
                <a:gd name="connsiteY34" fmla="*/ 866573 h 1863976"/>
                <a:gd name="connsiteX35" fmla="*/ 944428 w 1247301"/>
                <a:gd name="connsiteY35" fmla="*/ 866573 h 1863976"/>
                <a:gd name="connsiteX36" fmla="*/ 954716 w 1247301"/>
                <a:gd name="connsiteY36" fmla="*/ 1072405 h 1863976"/>
                <a:gd name="connsiteX37" fmla="*/ 748411 w 1247301"/>
                <a:gd name="connsiteY37" fmla="*/ 1082669 h 1863976"/>
                <a:gd name="connsiteX38" fmla="*/ 700360 w 1247301"/>
                <a:gd name="connsiteY38" fmla="*/ 974989 h 1863976"/>
                <a:gd name="connsiteX39" fmla="*/ 700360 w 1247301"/>
                <a:gd name="connsiteY39" fmla="*/ 756637 h 1863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47301" h="1863976">
                  <a:moveTo>
                    <a:pt x="1107712" y="1323878"/>
                  </a:moveTo>
                  <a:cubicBezTo>
                    <a:pt x="1107712" y="1325871"/>
                    <a:pt x="1106855" y="1327770"/>
                    <a:pt x="1106475" y="1329669"/>
                  </a:cubicBezTo>
                  <a:cubicBezTo>
                    <a:pt x="1054921" y="1592770"/>
                    <a:pt x="799353" y="1764359"/>
                    <a:pt x="535647" y="1712924"/>
                  </a:cubicBezTo>
                  <a:cubicBezTo>
                    <a:pt x="271942" y="1661488"/>
                    <a:pt x="99959" y="1406505"/>
                    <a:pt x="151513" y="1143403"/>
                  </a:cubicBezTo>
                  <a:cubicBezTo>
                    <a:pt x="191070" y="941526"/>
                    <a:pt x="353867" y="786444"/>
                    <a:pt x="557820" y="756352"/>
                  </a:cubicBezTo>
                  <a:lnTo>
                    <a:pt x="557820" y="974704"/>
                  </a:lnTo>
                  <a:cubicBezTo>
                    <a:pt x="557697" y="1133624"/>
                    <a:pt x="686723" y="1262554"/>
                    <a:pt x="846007" y="1262676"/>
                  </a:cubicBezTo>
                  <a:cubicBezTo>
                    <a:pt x="1005292" y="1262799"/>
                    <a:pt x="1134517" y="1134069"/>
                    <a:pt x="1134640" y="975149"/>
                  </a:cubicBezTo>
                  <a:cubicBezTo>
                    <a:pt x="1134703" y="894363"/>
                    <a:pt x="1100725" y="817272"/>
                    <a:pt x="1041009" y="762713"/>
                  </a:cubicBezTo>
                  <a:lnTo>
                    <a:pt x="1035681" y="757966"/>
                  </a:lnTo>
                  <a:lnTo>
                    <a:pt x="1035015" y="757397"/>
                  </a:lnTo>
                  <a:lnTo>
                    <a:pt x="1032636" y="755403"/>
                  </a:lnTo>
                  <a:lnTo>
                    <a:pt x="1027593" y="751131"/>
                  </a:lnTo>
                  <a:lnTo>
                    <a:pt x="1025594" y="749517"/>
                  </a:lnTo>
                  <a:cubicBezTo>
                    <a:pt x="932303" y="674108"/>
                    <a:pt x="819369" y="626845"/>
                    <a:pt x="700074" y="613284"/>
                  </a:cubicBezTo>
                  <a:lnTo>
                    <a:pt x="700074" y="321547"/>
                  </a:lnTo>
                  <a:lnTo>
                    <a:pt x="879248" y="321547"/>
                  </a:lnTo>
                  <a:lnTo>
                    <a:pt x="879248" y="179144"/>
                  </a:lnTo>
                  <a:lnTo>
                    <a:pt x="700074" y="179144"/>
                  </a:lnTo>
                  <a:lnTo>
                    <a:pt x="700074" y="0"/>
                  </a:lnTo>
                  <a:lnTo>
                    <a:pt x="557344" y="0"/>
                  </a:lnTo>
                  <a:lnTo>
                    <a:pt x="557344" y="179428"/>
                  </a:lnTo>
                  <a:lnTo>
                    <a:pt x="378551" y="179428"/>
                  </a:lnTo>
                  <a:lnTo>
                    <a:pt x="378551" y="321832"/>
                  </a:lnTo>
                  <a:lnTo>
                    <a:pt x="557725" y="321832"/>
                  </a:lnTo>
                  <a:lnTo>
                    <a:pt x="557725" y="613094"/>
                  </a:lnTo>
                  <a:cubicBezTo>
                    <a:pt x="212643" y="652328"/>
                    <a:pt x="-35223" y="963237"/>
                    <a:pt x="4102" y="1307529"/>
                  </a:cubicBezTo>
                  <a:cubicBezTo>
                    <a:pt x="43426" y="1651821"/>
                    <a:pt x="355048" y="1899119"/>
                    <a:pt x="700130" y="1859884"/>
                  </a:cubicBezTo>
                  <a:cubicBezTo>
                    <a:pt x="972669" y="1828898"/>
                    <a:pt x="1193636" y="1625242"/>
                    <a:pt x="1246160" y="1356630"/>
                  </a:cubicBezTo>
                  <a:cubicBezTo>
                    <a:pt x="1246160" y="1356630"/>
                    <a:pt x="1246160" y="1356156"/>
                    <a:pt x="1246160" y="1355871"/>
                  </a:cubicBezTo>
                  <a:cubicBezTo>
                    <a:pt x="1246636" y="1353593"/>
                    <a:pt x="1246921" y="1351314"/>
                    <a:pt x="1247302" y="1349036"/>
                  </a:cubicBezTo>
                  <a:close/>
                  <a:moveTo>
                    <a:pt x="700265" y="756447"/>
                  </a:moveTo>
                  <a:cubicBezTo>
                    <a:pt x="786798" y="769180"/>
                    <a:pt x="868288" y="804961"/>
                    <a:pt x="936150" y="860022"/>
                  </a:cubicBezTo>
                  <a:lnTo>
                    <a:pt x="943953" y="866573"/>
                  </a:lnTo>
                  <a:lnTo>
                    <a:pt x="944428" y="866573"/>
                  </a:lnTo>
                  <a:lnTo>
                    <a:pt x="944428" y="866573"/>
                  </a:lnTo>
                  <a:cubicBezTo>
                    <a:pt x="1004239" y="920577"/>
                    <a:pt x="1008844" y="1012732"/>
                    <a:pt x="954716" y="1072405"/>
                  </a:cubicBezTo>
                  <a:cubicBezTo>
                    <a:pt x="900587" y="1132078"/>
                    <a:pt x="808221" y="1136673"/>
                    <a:pt x="748411" y="1082669"/>
                  </a:cubicBezTo>
                  <a:cubicBezTo>
                    <a:pt x="717910" y="1055128"/>
                    <a:pt x="700464" y="1016032"/>
                    <a:pt x="700360" y="974989"/>
                  </a:cubicBezTo>
                  <a:lnTo>
                    <a:pt x="700360" y="756637"/>
                  </a:ln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7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4655090" y="5182481"/>
              <a:ext cx="396599" cy="365881"/>
            </a:xfrm>
            <a:custGeom>
              <a:avLst/>
              <a:gdLst>
                <a:gd name="connsiteX0" fmla="*/ 290789 w 396599"/>
                <a:gd name="connsiteY0" fmla="*/ 0 h 365881"/>
                <a:gd name="connsiteX1" fmla="*/ 396600 w 396599"/>
                <a:gd name="connsiteY1" fmla="*/ 0 h 365881"/>
                <a:gd name="connsiteX2" fmla="*/ 396600 w 396599"/>
                <a:gd name="connsiteY2" fmla="*/ 365882 h 365881"/>
                <a:gd name="connsiteX3" fmla="*/ 333227 w 396599"/>
                <a:gd name="connsiteY3" fmla="*/ 365882 h 365881"/>
                <a:gd name="connsiteX4" fmla="*/ 333227 w 396599"/>
                <a:gd name="connsiteY4" fmla="*/ 55347 h 365881"/>
                <a:gd name="connsiteX5" fmla="*/ 231604 w 396599"/>
                <a:gd name="connsiteY5" fmla="*/ 365882 h 365881"/>
                <a:gd name="connsiteX6" fmla="*/ 164996 w 396599"/>
                <a:gd name="connsiteY6" fmla="*/ 365882 h 365881"/>
                <a:gd name="connsiteX7" fmla="*/ 63372 w 396599"/>
                <a:gd name="connsiteY7" fmla="*/ 59050 h 365881"/>
                <a:gd name="connsiteX8" fmla="*/ 63372 w 396599"/>
                <a:gd name="connsiteY8" fmla="*/ 365882 h 365881"/>
                <a:gd name="connsiteX9" fmla="*/ 0 w 396599"/>
                <a:gd name="connsiteY9" fmla="*/ 365882 h 365881"/>
                <a:gd name="connsiteX10" fmla="*/ 0 w 396599"/>
                <a:gd name="connsiteY10" fmla="*/ 0 h 365881"/>
                <a:gd name="connsiteX11" fmla="*/ 106382 w 396599"/>
                <a:gd name="connsiteY11" fmla="*/ 0 h 365881"/>
                <a:gd name="connsiteX12" fmla="*/ 199156 w 396599"/>
                <a:gd name="connsiteY12" fmla="*/ 293256 h 36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96599" h="365881">
                  <a:moveTo>
                    <a:pt x="290789" y="0"/>
                  </a:moveTo>
                  <a:lnTo>
                    <a:pt x="396600" y="0"/>
                  </a:lnTo>
                  <a:lnTo>
                    <a:pt x="396600" y="365882"/>
                  </a:lnTo>
                  <a:lnTo>
                    <a:pt x="333227" y="365882"/>
                  </a:lnTo>
                  <a:lnTo>
                    <a:pt x="333227" y="55347"/>
                  </a:lnTo>
                  <a:lnTo>
                    <a:pt x="231604" y="365882"/>
                  </a:lnTo>
                  <a:lnTo>
                    <a:pt x="164996" y="365882"/>
                  </a:lnTo>
                  <a:lnTo>
                    <a:pt x="63372" y="59050"/>
                  </a:lnTo>
                  <a:lnTo>
                    <a:pt x="63372" y="365882"/>
                  </a:lnTo>
                  <a:lnTo>
                    <a:pt x="0" y="365882"/>
                  </a:lnTo>
                  <a:lnTo>
                    <a:pt x="0" y="0"/>
                  </a:lnTo>
                  <a:lnTo>
                    <a:pt x="106382" y="0"/>
                  </a:lnTo>
                  <a:lnTo>
                    <a:pt x="199156" y="293256"/>
                  </a:ln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8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116411" y="5171468"/>
              <a:ext cx="78216" cy="376989"/>
            </a:xfrm>
            <a:custGeom>
              <a:avLst/>
              <a:gdLst>
                <a:gd name="connsiteX0" fmla="*/ 11878 w 78216"/>
                <a:gd name="connsiteY0" fmla="*/ 67025 h 376989"/>
                <a:gd name="connsiteX1" fmla="*/ 11038 w 78216"/>
                <a:gd name="connsiteY1" fmla="*/ 11850 h 376989"/>
                <a:gd name="connsiteX2" fmla="*/ 66339 w 78216"/>
                <a:gd name="connsiteY2" fmla="*/ 11013 h 376989"/>
                <a:gd name="connsiteX3" fmla="*/ 67178 w 78216"/>
                <a:gd name="connsiteY3" fmla="*/ 66187 h 376989"/>
                <a:gd name="connsiteX4" fmla="*/ 39091 w 78216"/>
                <a:gd name="connsiteY4" fmla="*/ 78037 h 376989"/>
                <a:gd name="connsiteX5" fmla="*/ 11878 w 78216"/>
                <a:gd name="connsiteY5" fmla="*/ 67025 h 376989"/>
                <a:gd name="connsiteX6" fmla="*/ 8737 w 78216"/>
                <a:gd name="connsiteY6" fmla="*/ 115632 h 376989"/>
                <a:gd name="connsiteX7" fmla="*/ 68494 w 78216"/>
                <a:gd name="connsiteY7" fmla="*/ 115632 h 376989"/>
                <a:gd name="connsiteX8" fmla="*/ 68494 w 78216"/>
                <a:gd name="connsiteY8" fmla="*/ 376989 h 376989"/>
                <a:gd name="connsiteX9" fmla="*/ 9023 w 78216"/>
                <a:gd name="connsiteY9" fmla="*/ 376989 h 37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216" h="376989">
                  <a:moveTo>
                    <a:pt x="11878" y="67025"/>
                  </a:moveTo>
                  <a:cubicBezTo>
                    <a:pt x="-3625" y="52020"/>
                    <a:pt x="-4001" y="27318"/>
                    <a:pt x="11038" y="11850"/>
                  </a:cubicBezTo>
                  <a:cubicBezTo>
                    <a:pt x="26077" y="-3617"/>
                    <a:pt x="50836" y="-3992"/>
                    <a:pt x="66339" y="11013"/>
                  </a:cubicBezTo>
                  <a:cubicBezTo>
                    <a:pt x="81841" y="26017"/>
                    <a:pt x="82217" y="50720"/>
                    <a:pt x="67178" y="66187"/>
                  </a:cubicBezTo>
                  <a:cubicBezTo>
                    <a:pt x="59809" y="73766"/>
                    <a:pt x="49675" y="78042"/>
                    <a:pt x="39091" y="78037"/>
                  </a:cubicBezTo>
                  <a:cubicBezTo>
                    <a:pt x="28893" y="78233"/>
                    <a:pt x="19058" y="74254"/>
                    <a:pt x="11878" y="67025"/>
                  </a:cubicBezTo>
                  <a:close/>
                  <a:moveTo>
                    <a:pt x="8737" y="115632"/>
                  </a:moveTo>
                  <a:lnTo>
                    <a:pt x="68494" y="115632"/>
                  </a:lnTo>
                  <a:lnTo>
                    <a:pt x="68494" y="376989"/>
                  </a:lnTo>
                  <a:lnTo>
                    <a:pt x="9023" y="376989"/>
                  </a:ln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9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230829" y="5279678"/>
              <a:ext cx="234582" cy="276625"/>
            </a:xfrm>
            <a:custGeom>
              <a:avLst/>
              <a:gdLst>
                <a:gd name="connsiteX0" fmla="*/ 30198 w 234582"/>
                <a:gd name="connsiteY0" fmla="*/ 249128 h 276625"/>
                <a:gd name="connsiteX1" fmla="*/ 606 w 234582"/>
                <a:gd name="connsiteY1" fmla="*/ 175173 h 276625"/>
                <a:gd name="connsiteX2" fmla="*/ 58269 w 234582"/>
                <a:gd name="connsiteY2" fmla="*/ 175173 h 276625"/>
                <a:gd name="connsiteX3" fmla="*/ 58269 w 234582"/>
                <a:gd name="connsiteY3" fmla="*/ 181439 h 276625"/>
                <a:gd name="connsiteX4" fmla="*/ 74730 w 234582"/>
                <a:gd name="connsiteY4" fmla="*/ 215426 h 276625"/>
                <a:gd name="connsiteX5" fmla="*/ 120023 w 234582"/>
                <a:gd name="connsiteY5" fmla="*/ 227958 h 276625"/>
                <a:gd name="connsiteX6" fmla="*/ 158751 w 234582"/>
                <a:gd name="connsiteY6" fmla="*/ 219319 h 276625"/>
                <a:gd name="connsiteX7" fmla="*/ 173404 w 234582"/>
                <a:gd name="connsiteY7" fmla="*/ 196534 h 276625"/>
                <a:gd name="connsiteX8" fmla="*/ 157704 w 234582"/>
                <a:gd name="connsiteY8" fmla="*/ 174794 h 276625"/>
                <a:gd name="connsiteX9" fmla="*/ 108414 w 234582"/>
                <a:gd name="connsiteY9" fmla="*/ 161503 h 276625"/>
                <a:gd name="connsiteX10" fmla="*/ 55224 w 234582"/>
                <a:gd name="connsiteY10" fmla="*/ 148212 h 276625"/>
                <a:gd name="connsiteX11" fmla="*/ 19636 w 234582"/>
                <a:gd name="connsiteY11" fmla="*/ 125712 h 276625"/>
                <a:gd name="connsiteX12" fmla="*/ 4697 w 234582"/>
                <a:gd name="connsiteY12" fmla="*/ 84130 h 276625"/>
                <a:gd name="connsiteX13" fmla="*/ 19351 w 234582"/>
                <a:gd name="connsiteY13" fmla="*/ 39416 h 276625"/>
                <a:gd name="connsiteX14" fmla="*/ 59410 w 234582"/>
                <a:gd name="connsiteY14" fmla="*/ 10176 h 276625"/>
                <a:gd name="connsiteX15" fmla="*/ 116502 w 234582"/>
                <a:gd name="connsiteY15" fmla="*/ 17 h 276625"/>
                <a:gd name="connsiteX16" fmla="*/ 173595 w 234582"/>
                <a:gd name="connsiteY16" fmla="*/ 10176 h 276625"/>
                <a:gd name="connsiteX17" fmla="*/ 213464 w 234582"/>
                <a:gd name="connsiteY17" fmla="*/ 39226 h 276625"/>
                <a:gd name="connsiteX18" fmla="*/ 227642 w 234582"/>
                <a:gd name="connsiteY18" fmla="*/ 82611 h 276625"/>
                <a:gd name="connsiteX19" fmla="*/ 226024 w 234582"/>
                <a:gd name="connsiteY19" fmla="*/ 98276 h 276625"/>
                <a:gd name="connsiteX20" fmla="*/ 167885 w 234582"/>
                <a:gd name="connsiteY20" fmla="*/ 98275 h 276625"/>
                <a:gd name="connsiteX21" fmla="*/ 169503 w 234582"/>
                <a:gd name="connsiteY21" fmla="*/ 87832 h 276625"/>
                <a:gd name="connsiteX22" fmla="*/ 154564 w 234582"/>
                <a:gd name="connsiteY22" fmla="*/ 59352 h 276625"/>
                <a:gd name="connsiteX23" fmla="*/ 115551 w 234582"/>
                <a:gd name="connsiteY23" fmla="*/ 48339 h 276625"/>
                <a:gd name="connsiteX24" fmla="*/ 79107 w 234582"/>
                <a:gd name="connsiteY24" fmla="*/ 57833 h 276625"/>
                <a:gd name="connsiteX25" fmla="*/ 65215 w 234582"/>
                <a:gd name="connsiteY25" fmla="*/ 81092 h 276625"/>
                <a:gd name="connsiteX26" fmla="*/ 80915 w 234582"/>
                <a:gd name="connsiteY26" fmla="*/ 103022 h 276625"/>
                <a:gd name="connsiteX27" fmla="*/ 130204 w 234582"/>
                <a:gd name="connsiteY27" fmla="*/ 115554 h 276625"/>
                <a:gd name="connsiteX28" fmla="*/ 184157 w 234582"/>
                <a:gd name="connsiteY28" fmla="*/ 128845 h 276625"/>
                <a:gd name="connsiteX29" fmla="*/ 219554 w 234582"/>
                <a:gd name="connsiteY29" fmla="*/ 150775 h 276625"/>
                <a:gd name="connsiteX30" fmla="*/ 234493 w 234582"/>
                <a:gd name="connsiteY30" fmla="*/ 192831 h 276625"/>
                <a:gd name="connsiteX31" fmla="*/ 202521 w 234582"/>
                <a:gd name="connsiteY31" fmla="*/ 254255 h 276625"/>
                <a:gd name="connsiteX32" fmla="*/ 118691 w 234582"/>
                <a:gd name="connsiteY32" fmla="*/ 276470 h 276625"/>
                <a:gd name="connsiteX33" fmla="*/ 30198 w 234582"/>
                <a:gd name="connsiteY33" fmla="*/ 249128 h 27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4582" h="276625">
                  <a:moveTo>
                    <a:pt x="30198" y="249128"/>
                  </a:moveTo>
                  <a:cubicBezTo>
                    <a:pt x="8348" y="231118"/>
                    <a:pt x="-2806" y="203245"/>
                    <a:pt x="606" y="175173"/>
                  </a:cubicBezTo>
                  <a:lnTo>
                    <a:pt x="58269" y="175173"/>
                  </a:lnTo>
                  <a:lnTo>
                    <a:pt x="58269" y="181439"/>
                  </a:lnTo>
                  <a:cubicBezTo>
                    <a:pt x="57812" y="194781"/>
                    <a:pt x="63968" y="207493"/>
                    <a:pt x="74730" y="215426"/>
                  </a:cubicBezTo>
                  <a:cubicBezTo>
                    <a:pt x="88030" y="224472"/>
                    <a:pt x="103953" y="228878"/>
                    <a:pt x="120023" y="227958"/>
                  </a:cubicBezTo>
                  <a:cubicBezTo>
                    <a:pt x="133475" y="228596"/>
                    <a:pt x="146852" y="225612"/>
                    <a:pt x="158751" y="219319"/>
                  </a:cubicBezTo>
                  <a:cubicBezTo>
                    <a:pt x="167569" y="215109"/>
                    <a:pt x="173243" y="206286"/>
                    <a:pt x="173404" y="196534"/>
                  </a:cubicBezTo>
                  <a:cubicBezTo>
                    <a:pt x="173358" y="186687"/>
                    <a:pt x="167052" y="177955"/>
                    <a:pt x="157704" y="174794"/>
                  </a:cubicBezTo>
                  <a:cubicBezTo>
                    <a:pt x="141814" y="168567"/>
                    <a:pt x="125285" y="164110"/>
                    <a:pt x="108414" y="161503"/>
                  </a:cubicBezTo>
                  <a:cubicBezTo>
                    <a:pt x="90411" y="158242"/>
                    <a:pt x="72642" y="153802"/>
                    <a:pt x="55224" y="148212"/>
                  </a:cubicBezTo>
                  <a:cubicBezTo>
                    <a:pt x="41709" y="143700"/>
                    <a:pt x="29496" y="135979"/>
                    <a:pt x="19636" y="125712"/>
                  </a:cubicBezTo>
                  <a:cubicBezTo>
                    <a:pt x="9253" y="114421"/>
                    <a:pt x="3868" y="99432"/>
                    <a:pt x="4697" y="84130"/>
                  </a:cubicBezTo>
                  <a:cubicBezTo>
                    <a:pt x="4363" y="68000"/>
                    <a:pt x="9529" y="52234"/>
                    <a:pt x="19351" y="39416"/>
                  </a:cubicBezTo>
                  <a:cubicBezTo>
                    <a:pt x="29777" y="26202"/>
                    <a:pt x="43632" y="16090"/>
                    <a:pt x="59410" y="10176"/>
                  </a:cubicBezTo>
                  <a:cubicBezTo>
                    <a:pt x="77613" y="3171"/>
                    <a:pt x="96995" y="-277"/>
                    <a:pt x="116502" y="17"/>
                  </a:cubicBezTo>
                  <a:cubicBezTo>
                    <a:pt x="136007" y="-240"/>
                    <a:pt x="155382" y="3207"/>
                    <a:pt x="173595" y="10176"/>
                  </a:cubicBezTo>
                  <a:cubicBezTo>
                    <a:pt x="189300" y="16033"/>
                    <a:pt x="203092" y="26082"/>
                    <a:pt x="213464" y="39226"/>
                  </a:cubicBezTo>
                  <a:cubicBezTo>
                    <a:pt x="222963" y="51676"/>
                    <a:pt x="227961" y="66967"/>
                    <a:pt x="227642" y="82611"/>
                  </a:cubicBezTo>
                  <a:cubicBezTo>
                    <a:pt x="227669" y="87876"/>
                    <a:pt x="227126" y="93128"/>
                    <a:pt x="226024" y="98276"/>
                  </a:cubicBezTo>
                  <a:lnTo>
                    <a:pt x="167885" y="98275"/>
                  </a:lnTo>
                  <a:cubicBezTo>
                    <a:pt x="168884" y="94881"/>
                    <a:pt x="169428" y="91370"/>
                    <a:pt x="169503" y="87832"/>
                  </a:cubicBezTo>
                  <a:cubicBezTo>
                    <a:pt x="169622" y="76441"/>
                    <a:pt x="164013" y="65747"/>
                    <a:pt x="154564" y="59352"/>
                  </a:cubicBezTo>
                  <a:cubicBezTo>
                    <a:pt x="143092" y="51575"/>
                    <a:pt x="129406" y="47711"/>
                    <a:pt x="115551" y="48339"/>
                  </a:cubicBezTo>
                  <a:cubicBezTo>
                    <a:pt x="102733" y="47873"/>
                    <a:pt x="90061" y="51175"/>
                    <a:pt x="79107" y="57833"/>
                  </a:cubicBezTo>
                  <a:cubicBezTo>
                    <a:pt x="70656" y="62565"/>
                    <a:pt x="65364" y="71424"/>
                    <a:pt x="65215" y="81092"/>
                  </a:cubicBezTo>
                  <a:cubicBezTo>
                    <a:pt x="65059" y="91047"/>
                    <a:pt x="71426" y="99941"/>
                    <a:pt x="80915" y="103022"/>
                  </a:cubicBezTo>
                  <a:cubicBezTo>
                    <a:pt x="96827" y="109014"/>
                    <a:pt x="113359" y="113217"/>
                    <a:pt x="130204" y="115554"/>
                  </a:cubicBezTo>
                  <a:cubicBezTo>
                    <a:pt x="152597" y="120111"/>
                    <a:pt x="170581" y="124541"/>
                    <a:pt x="184157" y="128845"/>
                  </a:cubicBezTo>
                  <a:cubicBezTo>
                    <a:pt x="197597" y="133111"/>
                    <a:pt x="209762" y="140647"/>
                    <a:pt x="219554" y="150775"/>
                  </a:cubicBezTo>
                  <a:cubicBezTo>
                    <a:pt x="229973" y="162235"/>
                    <a:pt x="235354" y="177383"/>
                    <a:pt x="234493" y="192831"/>
                  </a:cubicBezTo>
                  <a:cubicBezTo>
                    <a:pt x="235272" y="217461"/>
                    <a:pt x="223163" y="240724"/>
                    <a:pt x="202521" y="254255"/>
                  </a:cubicBezTo>
                  <a:cubicBezTo>
                    <a:pt x="177534" y="270087"/>
                    <a:pt x="148260" y="277845"/>
                    <a:pt x="118691" y="276470"/>
                  </a:cubicBezTo>
                  <a:cubicBezTo>
                    <a:pt x="81676" y="276090"/>
                    <a:pt x="52084" y="267071"/>
                    <a:pt x="30198" y="24912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0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458471" y="5171468"/>
              <a:ext cx="129710" cy="488929"/>
            </a:xfrm>
            <a:custGeom>
              <a:avLst/>
              <a:gdLst>
                <a:gd name="connsiteX0" fmla="*/ 0 w 129710"/>
                <a:gd name="connsiteY0" fmla="*/ 480469 h 488929"/>
                <a:gd name="connsiteX1" fmla="*/ 0 w 129710"/>
                <a:gd name="connsiteY1" fmla="*/ 428729 h 488929"/>
                <a:gd name="connsiteX2" fmla="*/ 15700 w 129710"/>
                <a:gd name="connsiteY2" fmla="*/ 434520 h 488929"/>
                <a:gd name="connsiteX3" fmla="*/ 31971 w 129710"/>
                <a:gd name="connsiteY3" fmla="*/ 436609 h 488929"/>
                <a:gd name="connsiteX4" fmla="*/ 55570 w 129710"/>
                <a:gd name="connsiteY4" fmla="*/ 423318 h 488929"/>
                <a:gd name="connsiteX5" fmla="*/ 60327 w 129710"/>
                <a:gd name="connsiteY5" fmla="*/ 386958 h 488929"/>
                <a:gd name="connsiteX6" fmla="*/ 60327 w 129710"/>
                <a:gd name="connsiteY6" fmla="*/ 115632 h 488929"/>
                <a:gd name="connsiteX7" fmla="*/ 120084 w 129710"/>
                <a:gd name="connsiteY7" fmla="*/ 115632 h 488929"/>
                <a:gd name="connsiteX8" fmla="*/ 120084 w 129710"/>
                <a:gd name="connsiteY8" fmla="*/ 386958 h 488929"/>
                <a:gd name="connsiteX9" fmla="*/ 105906 w 129710"/>
                <a:gd name="connsiteY9" fmla="*/ 457020 h 488929"/>
                <a:gd name="connsiteX10" fmla="*/ 40916 w 129710"/>
                <a:gd name="connsiteY10" fmla="*/ 488919 h 488929"/>
                <a:gd name="connsiteX11" fmla="*/ 0 w 129710"/>
                <a:gd name="connsiteY11" fmla="*/ 480469 h 488929"/>
                <a:gd name="connsiteX12" fmla="*/ 63372 w 129710"/>
                <a:gd name="connsiteY12" fmla="*/ 67025 h 488929"/>
                <a:gd name="connsiteX13" fmla="*/ 62532 w 129710"/>
                <a:gd name="connsiteY13" fmla="*/ 11850 h 488929"/>
                <a:gd name="connsiteX14" fmla="*/ 117833 w 129710"/>
                <a:gd name="connsiteY14" fmla="*/ 11013 h 488929"/>
                <a:gd name="connsiteX15" fmla="*/ 118673 w 129710"/>
                <a:gd name="connsiteY15" fmla="*/ 66187 h 488929"/>
                <a:gd name="connsiteX16" fmla="*/ 90586 w 129710"/>
                <a:gd name="connsiteY16" fmla="*/ 78037 h 488929"/>
                <a:gd name="connsiteX17" fmla="*/ 63753 w 129710"/>
                <a:gd name="connsiteY17" fmla="*/ 67025 h 48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9710" h="488929">
                  <a:moveTo>
                    <a:pt x="0" y="480469"/>
                  </a:moveTo>
                  <a:lnTo>
                    <a:pt x="0" y="428729"/>
                  </a:lnTo>
                  <a:cubicBezTo>
                    <a:pt x="4961" y="431328"/>
                    <a:pt x="10238" y="433274"/>
                    <a:pt x="15700" y="434520"/>
                  </a:cubicBezTo>
                  <a:cubicBezTo>
                    <a:pt x="21022" y="435856"/>
                    <a:pt x="26484" y="436557"/>
                    <a:pt x="31971" y="436609"/>
                  </a:cubicBezTo>
                  <a:cubicBezTo>
                    <a:pt x="41965" y="438119"/>
                    <a:pt x="51702" y="432635"/>
                    <a:pt x="55570" y="423318"/>
                  </a:cubicBezTo>
                  <a:cubicBezTo>
                    <a:pt x="59133" y="411538"/>
                    <a:pt x="60740" y="399256"/>
                    <a:pt x="60327" y="386958"/>
                  </a:cubicBezTo>
                  <a:lnTo>
                    <a:pt x="60327" y="115632"/>
                  </a:lnTo>
                  <a:lnTo>
                    <a:pt x="120084" y="115632"/>
                  </a:lnTo>
                  <a:lnTo>
                    <a:pt x="120084" y="386958"/>
                  </a:lnTo>
                  <a:cubicBezTo>
                    <a:pt x="120344" y="411046"/>
                    <a:pt x="115513" y="434919"/>
                    <a:pt x="105906" y="457020"/>
                  </a:cubicBezTo>
                  <a:cubicBezTo>
                    <a:pt x="96454" y="478286"/>
                    <a:pt x="74791" y="488919"/>
                    <a:pt x="40916" y="488919"/>
                  </a:cubicBezTo>
                  <a:cubicBezTo>
                    <a:pt x="26821" y="489130"/>
                    <a:pt x="12852" y="486245"/>
                    <a:pt x="0" y="480469"/>
                  </a:cubicBezTo>
                  <a:close/>
                  <a:moveTo>
                    <a:pt x="63372" y="67025"/>
                  </a:moveTo>
                  <a:cubicBezTo>
                    <a:pt x="47869" y="52020"/>
                    <a:pt x="47493" y="27318"/>
                    <a:pt x="62532" y="11850"/>
                  </a:cubicBezTo>
                  <a:cubicBezTo>
                    <a:pt x="77572" y="-3617"/>
                    <a:pt x="102330" y="-3992"/>
                    <a:pt x="117833" y="11013"/>
                  </a:cubicBezTo>
                  <a:cubicBezTo>
                    <a:pt x="133336" y="26017"/>
                    <a:pt x="133712" y="50720"/>
                    <a:pt x="118673" y="66187"/>
                  </a:cubicBezTo>
                  <a:cubicBezTo>
                    <a:pt x="111304" y="73766"/>
                    <a:pt x="101170" y="78042"/>
                    <a:pt x="90586" y="78037"/>
                  </a:cubicBezTo>
                  <a:cubicBezTo>
                    <a:pt x="80510" y="78174"/>
                    <a:pt x="70816" y="74195"/>
                    <a:pt x="63753" y="67025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1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626989" y="5279694"/>
              <a:ext cx="267569" cy="276074"/>
            </a:xfrm>
            <a:custGeom>
              <a:avLst/>
              <a:gdLst>
                <a:gd name="connsiteX0" fmla="*/ 63657 w 267569"/>
                <a:gd name="connsiteY0" fmla="*/ 258796 h 276074"/>
                <a:gd name="connsiteX1" fmla="*/ 16746 w 267569"/>
                <a:gd name="connsiteY1" fmla="*/ 210189 h 276074"/>
                <a:gd name="connsiteX2" fmla="*/ 16746 w 267569"/>
                <a:gd name="connsiteY2" fmla="*/ 65886 h 276074"/>
                <a:gd name="connsiteX3" fmla="*/ 63657 w 267569"/>
                <a:gd name="connsiteY3" fmla="*/ 17279 h 276074"/>
                <a:gd name="connsiteX4" fmla="*/ 203247 w 267569"/>
                <a:gd name="connsiteY4" fmla="*/ 17279 h 276074"/>
                <a:gd name="connsiteX5" fmla="*/ 250824 w 267569"/>
                <a:gd name="connsiteY5" fmla="*/ 65886 h 276074"/>
                <a:gd name="connsiteX6" fmla="*/ 250824 w 267569"/>
                <a:gd name="connsiteY6" fmla="*/ 210189 h 276074"/>
                <a:gd name="connsiteX7" fmla="*/ 203247 w 267569"/>
                <a:gd name="connsiteY7" fmla="*/ 258796 h 276074"/>
                <a:gd name="connsiteX8" fmla="*/ 63657 w 267569"/>
                <a:gd name="connsiteY8" fmla="*/ 258796 h 276074"/>
                <a:gd name="connsiteX9" fmla="*/ 185263 w 267569"/>
                <a:gd name="connsiteY9" fmla="*/ 200220 h 276074"/>
                <a:gd name="connsiteX10" fmla="*/ 185263 w 267569"/>
                <a:gd name="connsiteY10" fmla="*/ 75855 h 276074"/>
                <a:gd name="connsiteX11" fmla="*/ 88612 w 267569"/>
                <a:gd name="connsiteY11" fmla="*/ 69089 h 276074"/>
                <a:gd name="connsiteX12" fmla="*/ 81831 w 267569"/>
                <a:gd name="connsiteY12" fmla="*/ 75855 h 276074"/>
                <a:gd name="connsiteX13" fmla="*/ 81831 w 267569"/>
                <a:gd name="connsiteY13" fmla="*/ 200220 h 276074"/>
                <a:gd name="connsiteX14" fmla="*/ 178482 w 267569"/>
                <a:gd name="connsiteY14" fmla="*/ 206986 h 276074"/>
                <a:gd name="connsiteX15" fmla="*/ 185263 w 267569"/>
                <a:gd name="connsiteY15" fmla="*/ 200220 h 276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67569" h="276074">
                  <a:moveTo>
                    <a:pt x="63657" y="258796"/>
                  </a:moveTo>
                  <a:cubicBezTo>
                    <a:pt x="43692" y="247391"/>
                    <a:pt x="27414" y="230525"/>
                    <a:pt x="16746" y="210189"/>
                  </a:cubicBezTo>
                  <a:cubicBezTo>
                    <a:pt x="-5582" y="164667"/>
                    <a:pt x="-5582" y="111408"/>
                    <a:pt x="16746" y="65886"/>
                  </a:cubicBezTo>
                  <a:cubicBezTo>
                    <a:pt x="27384" y="45528"/>
                    <a:pt x="43669" y="28654"/>
                    <a:pt x="63657" y="17279"/>
                  </a:cubicBezTo>
                  <a:cubicBezTo>
                    <a:pt x="107322" y="-5760"/>
                    <a:pt x="159582" y="-5760"/>
                    <a:pt x="203247" y="17279"/>
                  </a:cubicBezTo>
                  <a:cubicBezTo>
                    <a:pt x="223478" y="28558"/>
                    <a:pt x="240002" y="45440"/>
                    <a:pt x="250824" y="65886"/>
                  </a:cubicBezTo>
                  <a:cubicBezTo>
                    <a:pt x="273152" y="111408"/>
                    <a:pt x="273152" y="164667"/>
                    <a:pt x="250824" y="210189"/>
                  </a:cubicBezTo>
                  <a:cubicBezTo>
                    <a:pt x="240029" y="230654"/>
                    <a:pt x="223498" y="247544"/>
                    <a:pt x="203247" y="258796"/>
                  </a:cubicBezTo>
                  <a:cubicBezTo>
                    <a:pt x="159582" y="281835"/>
                    <a:pt x="107322" y="281835"/>
                    <a:pt x="63657" y="258796"/>
                  </a:cubicBezTo>
                  <a:close/>
                  <a:moveTo>
                    <a:pt x="185263" y="200220"/>
                  </a:moveTo>
                  <a:cubicBezTo>
                    <a:pt x="211519" y="162904"/>
                    <a:pt x="211519" y="113171"/>
                    <a:pt x="185263" y="75855"/>
                  </a:cubicBezTo>
                  <a:cubicBezTo>
                    <a:pt x="160446" y="47358"/>
                    <a:pt x="117174" y="44329"/>
                    <a:pt x="88612" y="69089"/>
                  </a:cubicBezTo>
                  <a:cubicBezTo>
                    <a:pt x="86196" y="71184"/>
                    <a:pt x="83930" y="73444"/>
                    <a:pt x="81831" y="75855"/>
                  </a:cubicBezTo>
                  <a:cubicBezTo>
                    <a:pt x="55962" y="113293"/>
                    <a:pt x="55962" y="162782"/>
                    <a:pt x="81831" y="200220"/>
                  </a:cubicBezTo>
                  <a:cubicBezTo>
                    <a:pt x="106648" y="228717"/>
                    <a:pt x="149920" y="231746"/>
                    <a:pt x="178482" y="206986"/>
                  </a:cubicBezTo>
                  <a:cubicBezTo>
                    <a:pt x="180898" y="204891"/>
                    <a:pt x="183164" y="202631"/>
                    <a:pt x="185263" y="200220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2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5938616" y="5280338"/>
              <a:ext cx="233509" cy="268214"/>
            </a:xfrm>
            <a:custGeom>
              <a:avLst/>
              <a:gdLst>
                <a:gd name="connsiteX0" fmla="*/ 205817 w 233509"/>
                <a:gd name="connsiteY0" fmla="*/ 19768 h 268214"/>
                <a:gd name="connsiteX1" fmla="*/ 228844 w 233509"/>
                <a:gd name="connsiteY1" fmla="*/ 65527 h 268214"/>
                <a:gd name="connsiteX2" fmla="*/ 233507 w 233509"/>
                <a:gd name="connsiteY2" fmla="*/ 121823 h 268214"/>
                <a:gd name="connsiteX3" fmla="*/ 233507 w 233509"/>
                <a:gd name="connsiteY3" fmla="*/ 268214 h 268214"/>
                <a:gd name="connsiteX4" fmla="*/ 173560 w 233509"/>
                <a:gd name="connsiteY4" fmla="*/ 268214 h 268214"/>
                <a:gd name="connsiteX5" fmla="*/ 173560 w 233509"/>
                <a:gd name="connsiteY5" fmla="*/ 123342 h 268214"/>
                <a:gd name="connsiteX6" fmla="*/ 171181 w 233509"/>
                <a:gd name="connsiteY6" fmla="*/ 87552 h 268214"/>
                <a:gd name="connsiteX7" fmla="*/ 158906 w 233509"/>
                <a:gd name="connsiteY7" fmla="*/ 62204 h 268214"/>
                <a:gd name="connsiteX8" fmla="*/ 127506 w 233509"/>
                <a:gd name="connsiteY8" fmla="*/ 51191 h 268214"/>
                <a:gd name="connsiteX9" fmla="*/ 78787 w 233509"/>
                <a:gd name="connsiteY9" fmla="*/ 75780 h 268214"/>
                <a:gd name="connsiteX10" fmla="*/ 59757 w 233509"/>
                <a:gd name="connsiteY10" fmla="*/ 140051 h 268214"/>
                <a:gd name="connsiteX11" fmla="*/ 59756 w 233509"/>
                <a:gd name="connsiteY11" fmla="*/ 268119 h 268214"/>
                <a:gd name="connsiteX12" fmla="*/ 0 w 233509"/>
                <a:gd name="connsiteY12" fmla="*/ 268119 h 268214"/>
                <a:gd name="connsiteX13" fmla="*/ 0 w 233509"/>
                <a:gd name="connsiteY13" fmla="*/ 6761 h 268214"/>
                <a:gd name="connsiteX14" fmla="*/ 59756 w 233509"/>
                <a:gd name="connsiteY14" fmla="*/ 6761 h 268214"/>
                <a:gd name="connsiteX15" fmla="*/ 59756 w 233509"/>
                <a:gd name="connsiteY15" fmla="*/ 55368 h 268214"/>
                <a:gd name="connsiteX16" fmla="*/ 96200 w 233509"/>
                <a:gd name="connsiteY16" fmla="*/ 14641 h 268214"/>
                <a:gd name="connsiteX17" fmla="*/ 148820 w 233509"/>
                <a:gd name="connsiteY17" fmla="*/ 21 h 268214"/>
                <a:gd name="connsiteX18" fmla="*/ 205817 w 233509"/>
                <a:gd name="connsiteY18" fmla="*/ 19768 h 26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509" h="268214">
                  <a:moveTo>
                    <a:pt x="205817" y="19768"/>
                  </a:moveTo>
                  <a:cubicBezTo>
                    <a:pt x="217762" y="32481"/>
                    <a:pt x="225760" y="48374"/>
                    <a:pt x="228844" y="65527"/>
                  </a:cubicBezTo>
                  <a:cubicBezTo>
                    <a:pt x="232017" y="84124"/>
                    <a:pt x="233577" y="102959"/>
                    <a:pt x="233507" y="121823"/>
                  </a:cubicBezTo>
                  <a:lnTo>
                    <a:pt x="233507" y="268214"/>
                  </a:lnTo>
                  <a:lnTo>
                    <a:pt x="173560" y="268214"/>
                  </a:lnTo>
                  <a:lnTo>
                    <a:pt x="173560" y="123342"/>
                  </a:lnTo>
                  <a:cubicBezTo>
                    <a:pt x="173736" y="111368"/>
                    <a:pt x="172941" y="99398"/>
                    <a:pt x="171181" y="87552"/>
                  </a:cubicBezTo>
                  <a:cubicBezTo>
                    <a:pt x="169627" y="78098"/>
                    <a:pt x="165363" y="69295"/>
                    <a:pt x="158906" y="62204"/>
                  </a:cubicBezTo>
                  <a:cubicBezTo>
                    <a:pt x="150502" y="54217"/>
                    <a:pt x="139070" y="50208"/>
                    <a:pt x="127506" y="51191"/>
                  </a:cubicBezTo>
                  <a:cubicBezTo>
                    <a:pt x="108198" y="50880"/>
                    <a:pt x="89976" y="60077"/>
                    <a:pt x="78787" y="75780"/>
                  </a:cubicBezTo>
                  <a:cubicBezTo>
                    <a:pt x="65440" y="94488"/>
                    <a:pt x="58742" y="117110"/>
                    <a:pt x="59757" y="140051"/>
                  </a:cubicBezTo>
                  <a:lnTo>
                    <a:pt x="59756" y="268119"/>
                  </a:lnTo>
                  <a:lnTo>
                    <a:pt x="0" y="268119"/>
                  </a:lnTo>
                  <a:lnTo>
                    <a:pt x="0" y="6761"/>
                  </a:lnTo>
                  <a:lnTo>
                    <a:pt x="59756" y="6761"/>
                  </a:lnTo>
                  <a:lnTo>
                    <a:pt x="59756" y="55368"/>
                  </a:lnTo>
                  <a:cubicBezTo>
                    <a:pt x="67843" y="38656"/>
                    <a:pt x="80470" y="24545"/>
                    <a:pt x="96200" y="14641"/>
                  </a:cubicBezTo>
                  <a:cubicBezTo>
                    <a:pt x="111964" y="4818"/>
                    <a:pt x="130235" y="-259"/>
                    <a:pt x="148820" y="21"/>
                  </a:cubicBezTo>
                  <a:cubicBezTo>
                    <a:pt x="174385" y="-422"/>
                    <a:pt x="193384" y="6160"/>
                    <a:pt x="205817" y="1976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3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6210625" y="5279678"/>
              <a:ext cx="234867" cy="276625"/>
            </a:xfrm>
            <a:custGeom>
              <a:avLst/>
              <a:gdLst>
                <a:gd name="connsiteX0" fmla="*/ 30198 w 234867"/>
                <a:gd name="connsiteY0" fmla="*/ 249128 h 276625"/>
                <a:gd name="connsiteX1" fmla="*/ 606 w 234867"/>
                <a:gd name="connsiteY1" fmla="*/ 175173 h 276625"/>
                <a:gd name="connsiteX2" fmla="*/ 58269 w 234867"/>
                <a:gd name="connsiteY2" fmla="*/ 175173 h 276625"/>
                <a:gd name="connsiteX3" fmla="*/ 57793 w 234867"/>
                <a:gd name="connsiteY3" fmla="*/ 181439 h 276625"/>
                <a:gd name="connsiteX4" fmla="*/ 74254 w 234867"/>
                <a:gd name="connsiteY4" fmla="*/ 215426 h 276625"/>
                <a:gd name="connsiteX5" fmla="*/ 119547 w 234867"/>
                <a:gd name="connsiteY5" fmla="*/ 227958 h 276625"/>
                <a:gd name="connsiteX6" fmla="*/ 158275 w 234867"/>
                <a:gd name="connsiteY6" fmla="*/ 219319 h 276625"/>
                <a:gd name="connsiteX7" fmla="*/ 172929 w 234867"/>
                <a:gd name="connsiteY7" fmla="*/ 196534 h 276625"/>
                <a:gd name="connsiteX8" fmla="*/ 157228 w 234867"/>
                <a:gd name="connsiteY8" fmla="*/ 174794 h 276625"/>
                <a:gd name="connsiteX9" fmla="*/ 107939 w 234867"/>
                <a:gd name="connsiteY9" fmla="*/ 161503 h 276625"/>
                <a:gd name="connsiteX10" fmla="*/ 54748 w 234867"/>
                <a:gd name="connsiteY10" fmla="*/ 148212 h 276625"/>
                <a:gd name="connsiteX11" fmla="*/ 19161 w 234867"/>
                <a:gd name="connsiteY11" fmla="*/ 125712 h 276625"/>
                <a:gd name="connsiteX12" fmla="*/ 4222 w 234867"/>
                <a:gd name="connsiteY12" fmla="*/ 84130 h 276625"/>
                <a:gd name="connsiteX13" fmla="*/ 18875 w 234867"/>
                <a:gd name="connsiteY13" fmla="*/ 39416 h 276625"/>
                <a:gd name="connsiteX14" fmla="*/ 58935 w 234867"/>
                <a:gd name="connsiteY14" fmla="*/ 10176 h 276625"/>
                <a:gd name="connsiteX15" fmla="*/ 116027 w 234867"/>
                <a:gd name="connsiteY15" fmla="*/ 17 h 276625"/>
                <a:gd name="connsiteX16" fmla="*/ 173119 w 234867"/>
                <a:gd name="connsiteY16" fmla="*/ 10176 h 276625"/>
                <a:gd name="connsiteX17" fmla="*/ 212989 w 234867"/>
                <a:gd name="connsiteY17" fmla="*/ 39226 h 276625"/>
                <a:gd name="connsiteX18" fmla="*/ 227928 w 234867"/>
                <a:gd name="connsiteY18" fmla="*/ 82611 h 276625"/>
                <a:gd name="connsiteX19" fmla="*/ 226310 w 234867"/>
                <a:gd name="connsiteY19" fmla="*/ 98276 h 276625"/>
                <a:gd name="connsiteX20" fmla="*/ 168171 w 234867"/>
                <a:gd name="connsiteY20" fmla="*/ 98275 h 276625"/>
                <a:gd name="connsiteX21" fmla="*/ 169788 w 234867"/>
                <a:gd name="connsiteY21" fmla="*/ 87832 h 276625"/>
                <a:gd name="connsiteX22" fmla="*/ 154849 w 234867"/>
                <a:gd name="connsiteY22" fmla="*/ 59352 h 276625"/>
                <a:gd name="connsiteX23" fmla="*/ 115836 w 234867"/>
                <a:gd name="connsiteY23" fmla="*/ 48339 h 276625"/>
                <a:gd name="connsiteX24" fmla="*/ 79393 w 234867"/>
                <a:gd name="connsiteY24" fmla="*/ 57833 h 276625"/>
                <a:gd name="connsiteX25" fmla="*/ 65500 w 234867"/>
                <a:gd name="connsiteY25" fmla="*/ 81092 h 276625"/>
                <a:gd name="connsiteX26" fmla="*/ 81201 w 234867"/>
                <a:gd name="connsiteY26" fmla="*/ 103022 h 276625"/>
                <a:gd name="connsiteX27" fmla="*/ 130490 w 234867"/>
                <a:gd name="connsiteY27" fmla="*/ 115554 h 276625"/>
                <a:gd name="connsiteX28" fmla="*/ 184442 w 234867"/>
                <a:gd name="connsiteY28" fmla="*/ 128845 h 276625"/>
                <a:gd name="connsiteX29" fmla="*/ 219839 w 234867"/>
                <a:gd name="connsiteY29" fmla="*/ 150775 h 276625"/>
                <a:gd name="connsiteX30" fmla="*/ 234778 w 234867"/>
                <a:gd name="connsiteY30" fmla="*/ 192831 h 276625"/>
                <a:gd name="connsiteX31" fmla="*/ 202807 w 234867"/>
                <a:gd name="connsiteY31" fmla="*/ 254255 h 276625"/>
                <a:gd name="connsiteX32" fmla="*/ 118977 w 234867"/>
                <a:gd name="connsiteY32" fmla="*/ 276470 h 276625"/>
                <a:gd name="connsiteX33" fmla="*/ 30198 w 234867"/>
                <a:gd name="connsiteY33" fmla="*/ 249128 h 27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4867" h="276625">
                  <a:moveTo>
                    <a:pt x="30198" y="249128"/>
                  </a:moveTo>
                  <a:cubicBezTo>
                    <a:pt x="8348" y="231118"/>
                    <a:pt x="-2806" y="203245"/>
                    <a:pt x="606" y="175173"/>
                  </a:cubicBezTo>
                  <a:lnTo>
                    <a:pt x="58269" y="175173"/>
                  </a:lnTo>
                  <a:lnTo>
                    <a:pt x="57793" y="181439"/>
                  </a:lnTo>
                  <a:cubicBezTo>
                    <a:pt x="57336" y="194781"/>
                    <a:pt x="63493" y="207493"/>
                    <a:pt x="74254" y="215426"/>
                  </a:cubicBezTo>
                  <a:cubicBezTo>
                    <a:pt x="87554" y="224472"/>
                    <a:pt x="103478" y="228878"/>
                    <a:pt x="119547" y="227958"/>
                  </a:cubicBezTo>
                  <a:cubicBezTo>
                    <a:pt x="133000" y="228596"/>
                    <a:pt x="146376" y="225612"/>
                    <a:pt x="158275" y="219319"/>
                  </a:cubicBezTo>
                  <a:cubicBezTo>
                    <a:pt x="167093" y="215109"/>
                    <a:pt x="172768" y="206286"/>
                    <a:pt x="172929" y="196534"/>
                  </a:cubicBezTo>
                  <a:cubicBezTo>
                    <a:pt x="172882" y="186687"/>
                    <a:pt x="166576" y="177955"/>
                    <a:pt x="157228" y="174794"/>
                  </a:cubicBezTo>
                  <a:cubicBezTo>
                    <a:pt x="141339" y="168567"/>
                    <a:pt x="124809" y="164110"/>
                    <a:pt x="107939" y="161503"/>
                  </a:cubicBezTo>
                  <a:cubicBezTo>
                    <a:pt x="89936" y="158242"/>
                    <a:pt x="72167" y="153802"/>
                    <a:pt x="54748" y="148212"/>
                  </a:cubicBezTo>
                  <a:cubicBezTo>
                    <a:pt x="41233" y="143700"/>
                    <a:pt x="29020" y="135979"/>
                    <a:pt x="19161" y="125712"/>
                  </a:cubicBezTo>
                  <a:cubicBezTo>
                    <a:pt x="8778" y="114421"/>
                    <a:pt x="3393" y="99432"/>
                    <a:pt x="4222" y="84130"/>
                  </a:cubicBezTo>
                  <a:cubicBezTo>
                    <a:pt x="3888" y="68000"/>
                    <a:pt x="9054" y="52234"/>
                    <a:pt x="18875" y="39416"/>
                  </a:cubicBezTo>
                  <a:cubicBezTo>
                    <a:pt x="29302" y="26202"/>
                    <a:pt x="43156" y="16090"/>
                    <a:pt x="58935" y="10176"/>
                  </a:cubicBezTo>
                  <a:cubicBezTo>
                    <a:pt x="77138" y="3171"/>
                    <a:pt x="96520" y="-277"/>
                    <a:pt x="116027" y="17"/>
                  </a:cubicBezTo>
                  <a:cubicBezTo>
                    <a:pt x="135531" y="-240"/>
                    <a:pt x="154907" y="3207"/>
                    <a:pt x="173119" y="10176"/>
                  </a:cubicBezTo>
                  <a:cubicBezTo>
                    <a:pt x="188825" y="16033"/>
                    <a:pt x="202616" y="26082"/>
                    <a:pt x="212989" y="39226"/>
                  </a:cubicBezTo>
                  <a:cubicBezTo>
                    <a:pt x="222760" y="51576"/>
                    <a:pt x="228029" y="66877"/>
                    <a:pt x="227928" y="82611"/>
                  </a:cubicBezTo>
                  <a:cubicBezTo>
                    <a:pt x="227955" y="87876"/>
                    <a:pt x="227412" y="93128"/>
                    <a:pt x="226310" y="98276"/>
                  </a:cubicBezTo>
                  <a:lnTo>
                    <a:pt x="168171" y="98275"/>
                  </a:lnTo>
                  <a:cubicBezTo>
                    <a:pt x="169170" y="94881"/>
                    <a:pt x="169714" y="91370"/>
                    <a:pt x="169788" y="87832"/>
                  </a:cubicBezTo>
                  <a:cubicBezTo>
                    <a:pt x="169908" y="76441"/>
                    <a:pt x="164298" y="65747"/>
                    <a:pt x="154849" y="59352"/>
                  </a:cubicBezTo>
                  <a:cubicBezTo>
                    <a:pt x="143378" y="51575"/>
                    <a:pt x="129691" y="47711"/>
                    <a:pt x="115836" y="48339"/>
                  </a:cubicBezTo>
                  <a:cubicBezTo>
                    <a:pt x="103018" y="47873"/>
                    <a:pt x="90346" y="51175"/>
                    <a:pt x="79393" y="57833"/>
                  </a:cubicBezTo>
                  <a:cubicBezTo>
                    <a:pt x="70941" y="62565"/>
                    <a:pt x="65650" y="71424"/>
                    <a:pt x="65500" y="81092"/>
                  </a:cubicBezTo>
                  <a:cubicBezTo>
                    <a:pt x="65344" y="91047"/>
                    <a:pt x="71711" y="99941"/>
                    <a:pt x="81201" y="103022"/>
                  </a:cubicBezTo>
                  <a:cubicBezTo>
                    <a:pt x="97113" y="109014"/>
                    <a:pt x="113644" y="113217"/>
                    <a:pt x="130490" y="115554"/>
                  </a:cubicBezTo>
                  <a:cubicBezTo>
                    <a:pt x="152883" y="120111"/>
                    <a:pt x="170867" y="124541"/>
                    <a:pt x="184442" y="128845"/>
                  </a:cubicBezTo>
                  <a:cubicBezTo>
                    <a:pt x="197882" y="133111"/>
                    <a:pt x="210047" y="140647"/>
                    <a:pt x="219839" y="150775"/>
                  </a:cubicBezTo>
                  <a:cubicBezTo>
                    <a:pt x="230259" y="162235"/>
                    <a:pt x="235639" y="177383"/>
                    <a:pt x="234778" y="192831"/>
                  </a:cubicBezTo>
                  <a:cubicBezTo>
                    <a:pt x="235557" y="217461"/>
                    <a:pt x="223449" y="240724"/>
                    <a:pt x="202807" y="254255"/>
                  </a:cubicBezTo>
                  <a:cubicBezTo>
                    <a:pt x="177819" y="270087"/>
                    <a:pt x="148545" y="277845"/>
                    <a:pt x="118977" y="276470"/>
                  </a:cubicBezTo>
                  <a:cubicBezTo>
                    <a:pt x="81581" y="276090"/>
                    <a:pt x="51988" y="267071"/>
                    <a:pt x="30198" y="24912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4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6473629" y="5279678"/>
              <a:ext cx="234297" cy="276625"/>
            </a:xfrm>
            <a:custGeom>
              <a:avLst/>
              <a:gdLst>
                <a:gd name="connsiteX0" fmla="*/ 30198 w 234297"/>
                <a:gd name="connsiteY0" fmla="*/ 249128 h 276625"/>
                <a:gd name="connsiteX1" fmla="*/ 606 w 234297"/>
                <a:gd name="connsiteY1" fmla="*/ 175173 h 276625"/>
                <a:gd name="connsiteX2" fmla="*/ 58269 w 234297"/>
                <a:gd name="connsiteY2" fmla="*/ 175173 h 276625"/>
                <a:gd name="connsiteX3" fmla="*/ 57793 w 234297"/>
                <a:gd name="connsiteY3" fmla="*/ 181439 h 276625"/>
                <a:gd name="connsiteX4" fmla="*/ 74255 w 234297"/>
                <a:gd name="connsiteY4" fmla="*/ 215426 h 276625"/>
                <a:gd name="connsiteX5" fmla="*/ 119548 w 234297"/>
                <a:gd name="connsiteY5" fmla="*/ 227958 h 276625"/>
                <a:gd name="connsiteX6" fmla="*/ 158275 w 234297"/>
                <a:gd name="connsiteY6" fmla="*/ 219319 h 276625"/>
                <a:gd name="connsiteX7" fmla="*/ 172929 w 234297"/>
                <a:gd name="connsiteY7" fmla="*/ 196534 h 276625"/>
                <a:gd name="connsiteX8" fmla="*/ 157229 w 234297"/>
                <a:gd name="connsiteY8" fmla="*/ 174794 h 276625"/>
                <a:gd name="connsiteX9" fmla="*/ 107939 w 234297"/>
                <a:gd name="connsiteY9" fmla="*/ 161503 h 276625"/>
                <a:gd name="connsiteX10" fmla="*/ 54749 w 234297"/>
                <a:gd name="connsiteY10" fmla="*/ 148212 h 276625"/>
                <a:gd name="connsiteX11" fmla="*/ 19161 w 234297"/>
                <a:gd name="connsiteY11" fmla="*/ 125712 h 276625"/>
                <a:gd name="connsiteX12" fmla="*/ 4222 w 234297"/>
                <a:gd name="connsiteY12" fmla="*/ 84130 h 276625"/>
                <a:gd name="connsiteX13" fmla="*/ 18876 w 234297"/>
                <a:gd name="connsiteY13" fmla="*/ 39416 h 276625"/>
                <a:gd name="connsiteX14" fmla="*/ 58935 w 234297"/>
                <a:gd name="connsiteY14" fmla="*/ 10176 h 276625"/>
                <a:gd name="connsiteX15" fmla="*/ 116027 w 234297"/>
                <a:gd name="connsiteY15" fmla="*/ 17 h 276625"/>
                <a:gd name="connsiteX16" fmla="*/ 173119 w 234297"/>
                <a:gd name="connsiteY16" fmla="*/ 10176 h 276625"/>
                <a:gd name="connsiteX17" fmla="*/ 212989 w 234297"/>
                <a:gd name="connsiteY17" fmla="*/ 39226 h 276625"/>
                <a:gd name="connsiteX18" fmla="*/ 227357 w 234297"/>
                <a:gd name="connsiteY18" fmla="*/ 82611 h 276625"/>
                <a:gd name="connsiteX19" fmla="*/ 225739 w 234297"/>
                <a:gd name="connsiteY19" fmla="*/ 98276 h 276625"/>
                <a:gd name="connsiteX20" fmla="*/ 167600 w 234297"/>
                <a:gd name="connsiteY20" fmla="*/ 98275 h 276625"/>
                <a:gd name="connsiteX21" fmla="*/ 169218 w 234297"/>
                <a:gd name="connsiteY21" fmla="*/ 87832 h 276625"/>
                <a:gd name="connsiteX22" fmla="*/ 154278 w 234297"/>
                <a:gd name="connsiteY22" fmla="*/ 59352 h 276625"/>
                <a:gd name="connsiteX23" fmla="*/ 115265 w 234297"/>
                <a:gd name="connsiteY23" fmla="*/ 48339 h 276625"/>
                <a:gd name="connsiteX24" fmla="*/ 78822 w 234297"/>
                <a:gd name="connsiteY24" fmla="*/ 57833 h 276625"/>
                <a:gd name="connsiteX25" fmla="*/ 64929 w 234297"/>
                <a:gd name="connsiteY25" fmla="*/ 81092 h 276625"/>
                <a:gd name="connsiteX26" fmla="*/ 80630 w 234297"/>
                <a:gd name="connsiteY26" fmla="*/ 103022 h 276625"/>
                <a:gd name="connsiteX27" fmla="*/ 129919 w 234297"/>
                <a:gd name="connsiteY27" fmla="*/ 115554 h 276625"/>
                <a:gd name="connsiteX28" fmla="*/ 183871 w 234297"/>
                <a:gd name="connsiteY28" fmla="*/ 128845 h 276625"/>
                <a:gd name="connsiteX29" fmla="*/ 219268 w 234297"/>
                <a:gd name="connsiteY29" fmla="*/ 150775 h 276625"/>
                <a:gd name="connsiteX30" fmla="*/ 234208 w 234297"/>
                <a:gd name="connsiteY30" fmla="*/ 192831 h 276625"/>
                <a:gd name="connsiteX31" fmla="*/ 202236 w 234297"/>
                <a:gd name="connsiteY31" fmla="*/ 254255 h 276625"/>
                <a:gd name="connsiteX32" fmla="*/ 118406 w 234297"/>
                <a:gd name="connsiteY32" fmla="*/ 276470 h 276625"/>
                <a:gd name="connsiteX33" fmla="*/ 30198 w 234297"/>
                <a:gd name="connsiteY33" fmla="*/ 249128 h 276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4297" h="276625">
                  <a:moveTo>
                    <a:pt x="30198" y="249128"/>
                  </a:moveTo>
                  <a:cubicBezTo>
                    <a:pt x="8348" y="231118"/>
                    <a:pt x="-2806" y="203245"/>
                    <a:pt x="606" y="175173"/>
                  </a:cubicBezTo>
                  <a:lnTo>
                    <a:pt x="58269" y="175173"/>
                  </a:lnTo>
                  <a:lnTo>
                    <a:pt x="57793" y="181439"/>
                  </a:lnTo>
                  <a:cubicBezTo>
                    <a:pt x="57336" y="194781"/>
                    <a:pt x="63493" y="207493"/>
                    <a:pt x="74255" y="215426"/>
                  </a:cubicBezTo>
                  <a:cubicBezTo>
                    <a:pt x="87554" y="224472"/>
                    <a:pt x="103478" y="228878"/>
                    <a:pt x="119548" y="227958"/>
                  </a:cubicBezTo>
                  <a:cubicBezTo>
                    <a:pt x="133000" y="228596"/>
                    <a:pt x="146376" y="225612"/>
                    <a:pt x="158275" y="219319"/>
                  </a:cubicBezTo>
                  <a:cubicBezTo>
                    <a:pt x="167094" y="215109"/>
                    <a:pt x="172768" y="206286"/>
                    <a:pt x="172929" y="196534"/>
                  </a:cubicBezTo>
                  <a:cubicBezTo>
                    <a:pt x="172883" y="186687"/>
                    <a:pt x="166577" y="177955"/>
                    <a:pt x="157229" y="174794"/>
                  </a:cubicBezTo>
                  <a:cubicBezTo>
                    <a:pt x="141339" y="168567"/>
                    <a:pt x="124809" y="164110"/>
                    <a:pt x="107939" y="161503"/>
                  </a:cubicBezTo>
                  <a:cubicBezTo>
                    <a:pt x="89936" y="158242"/>
                    <a:pt x="72167" y="153802"/>
                    <a:pt x="54749" y="148212"/>
                  </a:cubicBezTo>
                  <a:cubicBezTo>
                    <a:pt x="41234" y="143700"/>
                    <a:pt x="29021" y="135979"/>
                    <a:pt x="19161" y="125712"/>
                  </a:cubicBezTo>
                  <a:cubicBezTo>
                    <a:pt x="8778" y="114421"/>
                    <a:pt x="3393" y="99432"/>
                    <a:pt x="4222" y="84130"/>
                  </a:cubicBezTo>
                  <a:cubicBezTo>
                    <a:pt x="3888" y="68000"/>
                    <a:pt x="9054" y="52234"/>
                    <a:pt x="18876" y="39416"/>
                  </a:cubicBezTo>
                  <a:cubicBezTo>
                    <a:pt x="29302" y="26202"/>
                    <a:pt x="43157" y="16090"/>
                    <a:pt x="58935" y="10176"/>
                  </a:cubicBezTo>
                  <a:cubicBezTo>
                    <a:pt x="77138" y="3171"/>
                    <a:pt x="96520" y="-277"/>
                    <a:pt x="116027" y="17"/>
                  </a:cubicBezTo>
                  <a:cubicBezTo>
                    <a:pt x="135532" y="-240"/>
                    <a:pt x="154907" y="3207"/>
                    <a:pt x="173119" y="10176"/>
                  </a:cubicBezTo>
                  <a:cubicBezTo>
                    <a:pt x="188825" y="16033"/>
                    <a:pt x="202617" y="26082"/>
                    <a:pt x="212989" y="39226"/>
                  </a:cubicBezTo>
                  <a:cubicBezTo>
                    <a:pt x="222556" y="51651"/>
                    <a:pt x="227621" y="66945"/>
                    <a:pt x="227357" y="82611"/>
                  </a:cubicBezTo>
                  <a:cubicBezTo>
                    <a:pt x="227384" y="87876"/>
                    <a:pt x="226842" y="93128"/>
                    <a:pt x="225739" y="98276"/>
                  </a:cubicBezTo>
                  <a:lnTo>
                    <a:pt x="167600" y="98275"/>
                  </a:lnTo>
                  <a:cubicBezTo>
                    <a:pt x="168599" y="94881"/>
                    <a:pt x="169143" y="91370"/>
                    <a:pt x="169218" y="87832"/>
                  </a:cubicBezTo>
                  <a:cubicBezTo>
                    <a:pt x="169337" y="76441"/>
                    <a:pt x="163728" y="65747"/>
                    <a:pt x="154278" y="59352"/>
                  </a:cubicBezTo>
                  <a:cubicBezTo>
                    <a:pt x="142807" y="51575"/>
                    <a:pt x="129121" y="47711"/>
                    <a:pt x="115265" y="48339"/>
                  </a:cubicBezTo>
                  <a:cubicBezTo>
                    <a:pt x="102448" y="47873"/>
                    <a:pt x="89775" y="51175"/>
                    <a:pt x="78822" y="57833"/>
                  </a:cubicBezTo>
                  <a:cubicBezTo>
                    <a:pt x="70370" y="62565"/>
                    <a:pt x="65079" y="71424"/>
                    <a:pt x="64929" y="81092"/>
                  </a:cubicBezTo>
                  <a:cubicBezTo>
                    <a:pt x="64773" y="91047"/>
                    <a:pt x="71140" y="99941"/>
                    <a:pt x="80630" y="103022"/>
                  </a:cubicBezTo>
                  <a:cubicBezTo>
                    <a:pt x="96542" y="109014"/>
                    <a:pt x="113074" y="113217"/>
                    <a:pt x="129919" y="115554"/>
                  </a:cubicBezTo>
                  <a:cubicBezTo>
                    <a:pt x="152312" y="120111"/>
                    <a:pt x="170296" y="124541"/>
                    <a:pt x="183871" y="128845"/>
                  </a:cubicBezTo>
                  <a:cubicBezTo>
                    <a:pt x="197312" y="133111"/>
                    <a:pt x="209476" y="140647"/>
                    <a:pt x="219268" y="150775"/>
                  </a:cubicBezTo>
                  <a:cubicBezTo>
                    <a:pt x="229688" y="162235"/>
                    <a:pt x="235069" y="177383"/>
                    <a:pt x="234208" y="192831"/>
                  </a:cubicBezTo>
                  <a:cubicBezTo>
                    <a:pt x="234986" y="217461"/>
                    <a:pt x="222878" y="240724"/>
                    <a:pt x="202236" y="254255"/>
                  </a:cubicBezTo>
                  <a:cubicBezTo>
                    <a:pt x="177248" y="270087"/>
                    <a:pt x="147974" y="277845"/>
                    <a:pt x="118406" y="276470"/>
                  </a:cubicBezTo>
                  <a:cubicBezTo>
                    <a:pt x="81581" y="276090"/>
                    <a:pt x="51988" y="267071"/>
                    <a:pt x="30198" y="24912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5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6737718" y="5279860"/>
              <a:ext cx="238927" cy="276038"/>
            </a:xfrm>
            <a:custGeom>
              <a:avLst/>
              <a:gdLst>
                <a:gd name="connsiteX0" fmla="*/ 209335 w 238927"/>
                <a:gd name="connsiteY0" fmla="*/ 32018 h 276038"/>
                <a:gd name="connsiteX1" fmla="*/ 238927 w 238927"/>
                <a:gd name="connsiteY1" fmla="*/ 120118 h 276038"/>
                <a:gd name="connsiteX2" fmla="*/ 238927 w 238927"/>
                <a:gd name="connsiteY2" fmla="*/ 268597 h 276038"/>
                <a:gd name="connsiteX3" fmla="*/ 183929 w 238927"/>
                <a:gd name="connsiteY3" fmla="*/ 268597 h 276038"/>
                <a:gd name="connsiteX4" fmla="*/ 183929 w 238927"/>
                <a:gd name="connsiteY4" fmla="*/ 223123 h 276038"/>
                <a:gd name="connsiteX5" fmla="*/ 145867 w 238927"/>
                <a:gd name="connsiteY5" fmla="*/ 262331 h 276038"/>
                <a:gd name="connsiteX6" fmla="*/ 90108 w 238927"/>
                <a:gd name="connsiteY6" fmla="*/ 275907 h 276038"/>
                <a:gd name="connsiteX7" fmla="*/ 24356 w 238927"/>
                <a:gd name="connsiteY7" fmla="*/ 254167 h 276038"/>
                <a:gd name="connsiteX8" fmla="*/ 20688 w 238927"/>
                <a:gd name="connsiteY8" fmla="*/ 145882 h 276038"/>
                <a:gd name="connsiteX9" fmla="*/ 32254 w 238927"/>
                <a:gd name="connsiteY9" fmla="*/ 135782 h 276038"/>
                <a:gd name="connsiteX10" fmla="*/ 119986 w 238927"/>
                <a:gd name="connsiteY10" fmla="*/ 113282 h 276038"/>
                <a:gd name="connsiteX11" fmla="*/ 179742 w 238927"/>
                <a:gd name="connsiteY11" fmla="*/ 120118 h 276038"/>
                <a:gd name="connsiteX12" fmla="*/ 123697 w 238927"/>
                <a:gd name="connsiteY12" fmla="*/ 51669 h 276038"/>
                <a:gd name="connsiteX13" fmla="*/ 90393 w 238927"/>
                <a:gd name="connsiteY13" fmla="*/ 60593 h 276038"/>
                <a:gd name="connsiteX14" fmla="*/ 78118 w 238927"/>
                <a:gd name="connsiteY14" fmla="*/ 86226 h 276038"/>
                <a:gd name="connsiteX15" fmla="*/ 79165 w 238927"/>
                <a:gd name="connsiteY15" fmla="*/ 96669 h 276038"/>
                <a:gd name="connsiteX16" fmla="*/ 18933 w 238927"/>
                <a:gd name="connsiteY16" fmla="*/ 96669 h 276038"/>
                <a:gd name="connsiteX17" fmla="*/ 16839 w 238927"/>
                <a:gd name="connsiteY17" fmla="*/ 77682 h 276038"/>
                <a:gd name="connsiteX18" fmla="*/ 31017 w 238927"/>
                <a:gd name="connsiteY18" fmla="*/ 36954 h 276038"/>
                <a:gd name="connsiteX19" fmla="*/ 69554 w 238927"/>
                <a:gd name="connsiteY19" fmla="*/ 9518 h 276038"/>
                <a:gd name="connsiteX20" fmla="*/ 124267 w 238927"/>
                <a:gd name="connsiteY20" fmla="*/ 24 h 276038"/>
                <a:gd name="connsiteX21" fmla="*/ 209335 w 238927"/>
                <a:gd name="connsiteY21" fmla="*/ 32018 h 276038"/>
                <a:gd name="connsiteX22" fmla="*/ 152243 w 238927"/>
                <a:gd name="connsiteY22" fmla="*/ 211351 h 276038"/>
                <a:gd name="connsiteX23" fmla="*/ 181360 w 238927"/>
                <a:gd name="connsiteY23" fmla="*/ 165592 h 276038"/>
                <a:gd name="connsiteX24" fmla="*/ 124268 w 238927"/>
                <a:gd name="connsiteY24" fmla="*/ 156668 h 276038"/>
                <a:gd name="connsiteX25" fmla="*/ 76691 w 238927"/>
                <a:gd name="connsiteY25" fmla="*/ 167396 h 276038"/>
                <a:gd name="connsiteX26" fmla="*/ 60420 w 238927"/>
                <a:gd name="connsiteY26" fmla="*/ 196446 h 276038"/>
                <a:gd name="connsiteX27" fmla="*/ 71458 w 238927"/>
                <a:gd name="connsiteY27" fmla="*/ 220275 h 276038"/>
                <a:gd name="connsiteX28" fmla="*/ 101812 w 238927"/>
                <a:gd name="connsiteY28" fmla="*/ 228344 h 276038"/>
                <a:gd name="connsiteX29" fmla="*/ 152243 w 238927"/>
                <a:gd name="connsiteY29" fmla="*/ 211351 h 27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927" h="276038">
                  <a:moveTo>
                    <a:pt x="209335" y="32018"/>
                  </a:moveTo>
                  <a:cubicBezTo>
                    <a:pt x="229000" y="53473"/>
                    <a:pt x="238864" y="82840"/>
                    <a:pt x="238927" y="120118"/>
                  </a:cubicBezTo>
                  <a:lnTo>
                    <a:pt x="238927" y="268597"/>
                  </a:lnTo>
                  <a:lnTo>
                    <a:pt x="183929" y="268597"/>
                  </a:lnTo>
                  <a:lnTo>
                    <a:pt x="183929" y="223123"/>
                  </a:lnTo>
                  <a:cubicBezTo>
                    <a:pt x="175003" y="239367"/>
                    <a:pt x="161855" y="252911"/>
                    <a:pt x="145867" y="262331"/>
                  </a:cubicBezTo>
                  <a:cubicBezTo>
                    <a:pt x="128794" y="271654"/>
                    <a:pt x="109565" y="276335"/>
                    <a:pt x="90108" y="275907"/>
                  </a:cubicBezTo>
                  <a:cubicBezTo>
                    <a:pt x="66231" y="277159"/>
                    <a:pt x="42758" y="269398"/>
                    <a:pt x="24356" y="254167"/>
                  </a:cubicBezTo>
                  <a:cubicBezTo>
                    <a:pt x="-6627" y="225275"/>
                    <a:pt x="-8270" y="176794"/>
                    <a:pt x="20688" y="145882"/>
                  </a:cubicBezTo>
                  <a:cubicBezTo>
                    <a:pt x="24195" y="142138"/>
                    <a:pt x="28070" y="138754"/>
                    <a:pt x="32254" y="135782"/>
                  </a:cubicBezTo>
                  <a:cubicBezTo>
                    <a:pt x="53759" y="120782"/>
                    <a:pt x="83003" y="113282"/>
                    <a:pt x="119986" y="113282"/>
                  </a:cubicBezTo>
                  <a:cubicBezTo>
                    <a:pt x="140099" y="113310"/>
                    <a:pt x="160144" y="115603"/>
                    <a:pt x="179742" y="120118"/>
                  </a:cubicBezTo>
                  <a:cubicBezTo>
                    <a:pt x="179742" y="74422"/>
                    <a:pt x="161060" y="51606"/>
                    <a:pt x="123697" y="51669"/>
                  </a:cubicBezTo>
                  <a:cubicBezTo>
                    <a:pt x="111927" y="51038"/>
                    <a:pt x="100262" y="54164"/>
                    <a:pt x="90393" y="60593"/>
                  </a:cubicBezTo>
                  <a:cubicBezTo>
                    <a:pt x="82194" y="66495"/>
                    <a:pt x="77568" y="76154"/>
                    <a:pt x="78118" y="86226"/>
                  </a:cubicBezTo>
                  <a:cubicBezTo>
                    <a:pt x="78023" y="89737"/>
                    <a:pt x="78375" y="93246"/>
                    <a:pt x="79165" y="96669"/>
                  </a:cubicBezTo>
                  <a:lnTo>
                    <a:pt x="18933" y="96669"/>
                  </a:lnTo>
                  <a:cubicBezTo>
                    <a:pt x="17475" y="90446"/>
                    <a:pt x="16772" y="84072"/>
                    <a:pt x="16839" y="77682"/>
                  </a:cubicBezTo>
                  <a:cubicBezTo>
                    <a:pt x="16669" y="62873"/>
                    <a:pt x="21683" y="48469"/>
                    <a:pt x="31017" y="36954"/>
                  </a:cubicBezTo>
                  <a:cubicBezTo>
                    <a:pt x="41220" y="24585"/>
                    <a:pt x="54513" y="15122"/>
                    <a:pt x="69554" y="9518"/>
                  </a:cubicBezTo>
                  <a:cubicBezTo>
                    <a:pt x="87020" y="2907"/>
                    <a:pt x="105590" y="-315"/>
                    <a:pt x="124267" y="24"/>
                  </a:cubicBezTo>
                  <a:cubicBezTo>
                    <a:pt x="161187" y="-102"/>
                    <a:pt x="189543" y="10562"/>
                    <a:pt x="209335" y="32018"/>
                  </a:cubicBezTo>
                  <a:close/>
                  <a:moveTo>
                    <a:pt x="152243" y="211351"/>
                  </a:moveTo>
                  <a:cubicBezTo>
                    <a:pt x="166848" y="199815"/>
                    <a:pt x="177111" y="183687"/>
                    <a:pt x="181360" y="165592"/>
                  </a:cubicBezTo>
                  <a:cubicBezTo>
                    <a:pt x="162932" y="159582"/>
                    <a:pt x="143655" y="156569"/>
                    <a:pt x="124268" y="156668"/>
                  </a:cubicBezTo>
                  <a:cubicBezTo>
                    <a:pt x="107708" y="155648"/>
                    <a:pt x="91201" y="159370"/>
                    <a:pt x="76691" y="167396"/>
                  </a:cubicBezTo>
                  <a:cubicBezTo>
                    <a:pt x="66433" y="173462"/>
                    <a:pt x="60222" y="184550"/>
                    <a:pt x="60420" y="196446"/>
                  </a:cubicBezTo>
                  <a:cubicBezTo>
                    <a:pt x="59875" y="205731"/>
                    <a:pt x="64017" y="214673"/>
                    <a:pt x="71458" y="220275"/>
                  </a:cubicBezTo>
                  <a:cubicBezTo>
                    <a:pt x="80451" y="226133"/>
                    <a:pt x="91089" y="228961"/>
                    <a:pt x="101812" y="228344"/>
                  </a:cubicBezTo>
                  <a:cubicBezTo>
                    <a:pt x="120073" y="228588"/>
                    <a:pt x="137868" y="222591"/>
                    <a:pt x="152243" y="211351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6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7028979" y="5279757"/>
              <a:ext cx="387750" cy="269079"/>
            </a:xfrm>
            <a:custGeom>
              <a:avLst/>
              <a:gdLst>
                <a:gd name="connsiteX0" fmla="*/ 366531 w 387750"/>
                <a:gd name="connsiteY0" fmla="*/ 26899 h 269079"/>
                <a:gd name="connsiteX1" fmla="*/ 387751 w 387750"/>
                <a:gd name="connsiteY1" fmla="*/ 102847 h 269079"/>
                <a:gd name="connsiteX2" fmla="*/ 387751 w 387750"/>
                <a:gd name="connsiteY2" fmla="*/ 269080 h 269079"/>
                <a:gd name="connsiteX3" fmla="*/ 327994 w 387750"/>
                <a:gd name="connsiteY3" fmla="*/ 269080 h 269079"/>
                <a:gd name="connsiteX4" fmla="*/ 327994 w 387750"/>
                <a:gd name="connsiteY4" fmla="*/ 108733 h 269079"/>
                <a:gd name="connsiteX5" fmla="*/ 317242 w 387750"/>
                <a:gd name="connsiteY5" fmla="*/ 68006 h 269079"/>
                <a:gd name="connsiteX6" fmla="*/ 285556 w 387750"/>
                <a:gd name="connsiteY6" fmla="*/ 52816 h 269079"/>
                <a:gd name="connsiteX7" fmla="*/ 241309 w 387750"/>
                <a:gd name="connsiteY7" fmla="*/ 76835 h 269079"/>
                <a:gd name="connsiteX8" fmla="*/ 224277 w 387750"/>
                <a:gd name="connsiteY8" fmla="*/ 140632 h 269079"/>
                <a:gd name="connsiteX9" fmla="*/ 224277 w 387750"/>
                <a:gd name="connsiteY9" fmla="*/ 268700 h 269079"/>
                <a:gd name="connsiteX10" fmla="*/ 164520 w 387750"/>
                <a:gd name="connsiteY10" fmla="*/ 268700 h 269079"/>
                <a:gd name="connsiteX11" fmla="*/ 164520 w 387750"/>
                <a:gd name="connsiteY11" fmla="*/ 108733 h 269079"/>
                <a:gd name="connsiteX12" fmla="*/ 153483 w 387750"/>
                <a:gd name="connsiteY12" fmla="*/ 67152 h 269079"/>
                <a:gd name="connsiteX13" fmla="*/ 121511 w 387750"/>
                <a:gd name="connsiteY13" fmla="*/ 51772 h 269079"/>
                <a:gd name="connsiteX14" fmla="*/ 77265 w 387750"/>
                <a:gd name="connsiteY14" fmla="*/ 76360 h 269079"/>
                <a:gd name="connsiteX15" fmla="*/ 59757 w 387750"/>
                <a:gd name="connsiteY15" fmla="*/ 141201 h 269079"/>
                <a:gd name="connsiteX16" fmla="*/ 59756 w 387750"/>
                <a:gd name="connsiteY16" fmla="*/ 268700 h 269079"/>
                <a:gd name="connsiteX17" fmla="*/ 0 w 387750"/>
                <a:gd name="connsiteY17" fmla="*/ 268700 h 269079"/>
                <a:gd name="connsiteX18" fmla="*/ 0 w 387750"/>
                <a:gd name="connsiteY18" fmla="*/ 7342 h 269079"/>
                <a:gd name="connsiteX19" fmla="*/ 59756 w 387750"/>
                <a:gd name="connsiteY19" fmla="*/ 7342 h 269079"/>
                <a:gd name="connsiteX20" fmla="*/ 59756 w 387750"/>
                <a:gd name="connsiteY20" fmla="*/ 53861 h 269079"/>
                <a:gd name="connsiteX21" fmla="*/ 92014 w 387750"/>
                <a:gd name="connsiteY21" fmla="*/ 14937 h 269079"/>
                <a:gd name="connsiteX22" fmla="*/ 143111 w 387750"/>
                <a:gd name="connsiteY22" fmla="*/ 32 h 269079"/>
                <a:gd name="connsiteX23" fmla="*/ 191544 w 387750"/>
                <a:gd name="connsiteY23" fmla="*/ 14937 h 269079"/>
                <a:gd name="connsiteX24" fmla="*/ 220090 w 387750"/>
                <a:gd name="connsiteY24" fmla="*/ 55475 h 269079"/>
                <a:gd name="connsiteX25" fmla="*/ 305728 w 387750"/>
                <a:gd name="connsiteY25" fmla="*/ 127 h 269079"/>
                <a:gd name="connsiteX26" fmla="*/ 366531 w 387750"/>
                <a:gd name="connsiteY26" fmla="*/ 26899 h 269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87750" h="269079">
                  <a:moveTo>
                    <a:pt x="366531" y="26899"/>
                  </a:moveTo>
                  <a:cubicBezTo>
                    <a:pt x="380741" y="44873"/>
                    <a:pt x="387814" y="70190"/>
                    <a:pt x="387751" y="102847"/>
                  </a:cubicBezTo>
                  <a:lnTo>
                    <a:pt x="387751" y="269080"/>
                  </a:lnTo>
                  <a:lnTo>
                    <a:pt x="327994" y="269080"/>
                  </a:lnTo>
                  <a:lnTo>
                    <a:pt x="327994" y="108733"/>
                  </a:lnTo>
                  <a:cubicBezTo>
                    <a:pt x="328731" y="94373"/>
                    <a:pt x="324974" y="80140"/>
                    <a:pt x="317242" y="68006"/>
                  </a:cubicBezTo>
                  <a:cubicBezTo>
                    <a:pt x="309999" y="57845"/>
                    <a:pt x="298032" y="52108"/>
                    <a:pt x="285556" y="52816"/>
                  </a:cubicBezTo>
                  <a:cubicBezTo>
                    <a:pt x="267638" y="52659"/>
                    <a:pt x="250909" y="61740"/>
                    <a:pt x="241309" y="76835"/>
                  </a:cubicBezTo>
                  <a:cubicBezTo>
                    <a:pt x="229140" y="95825"/>
                    <a:pt x="223188" y="118119"/>
                    <a:pt x="224277" y="140632"/>
                  </a:cubicBezTo>
                  <a:lnTo>
                    <a:pt x="224277" y="268700"/>
                  </a:lnTo>
                  <a:lnTo>
                    <a:pt x="164520" y="268700"/>
                  </a:lnTo>
                  <a:lnTo>
                    <a:pt x="164520" y="108733"/>
                  </a:lnTo>
                  <a:cubicBezTo>
                    <a:pt x="165257" y="94066"/>
                    <a:pt x="161400" y="79533"/>
                    <a:pt x="153483" y="67152"/>
                  </a:cubicBezTo>
                  <a:cubicBezTo>
                    <a:pt x="146168" y="56901"/>
                    <a:pt x="134105" y="51098"/>
                    <a:pt x="121511" y="51772"/>
                  </a:cubicBezTo>
                  <a:cubicBezTo>
                    <a:pt x="103514" y="51864"/>
                    <a:pt x="86817" y="61142"/>
                    <a:pt x="77265" y="76360"/>
                  </a:cubicBezTo>
                  <a:cubicBezTo>
                    <a:pt x="64764" y="95610"/>
                    <a:pt x="58639" y="118291"/>
                    <a:pt x="59757" y="141201"/>
                  </a:cubicBezTo>
                  <a:lnTo>
                    <a:pt x="59756" y="268700"/>
                  </a:lnTo>
                  <a:lnTo>
                    <a:pt x="0" y="268700"/>
                  </a:lnTo>
                  <a:lnTo>
                    <a:pt x="0" y="7342"/>
                  </a:lnTo>
                  <a:lnTo>
                    <a:pt x="59756" y="7342"/>
                  </a:lnTo>
                  <a:lnTo>
                    <a:pt x="59756" y="53861"/>
                  </a:lnTo>
                  <a:cubicBezTo>
                    <a:pt x="66504" y="38043"/>
                    <a:pt x="77710" y="24522"/>
                    <a:pt x="92014" y="14937"/>
                  </a:cubicBezTo>
                  <a:cubicBezTo>
                    <a:pt x="107085" y="4803"/>
                    <a:pt x="124942" y="-406"/>
                    <a:pt x="143111" y="32"/>
                  </a:cubicBezTo>
                  <a:cubicBezTo>
                    <a:pt x="160459" y="-451"/>
                    <a:pt x="177483" y="4788"/>
                    <a:pt x="191544" y="14937"/>
                  </a:cubicBezTo>
                  <a:cubicBezTo>
                    <a:pt x="205113" y="25102"/>
                    <a:pt x="215106" y="39293"/>
                    <a:pt x="220090" y="55475"/>
                  </a:cubicBezTo>
                  <a:cubicBezTo>
                    <a:pt x="234343" y="21070"/>
                    <a:pt x="268431" y="-961"/>
                    <a:pt x="305728" y="127"/>
                  </a:cubicBezTo>
                  <a:cubicBezTo>
                    <a:pt x="329138" y="-1256"/>
                    <a:pt x="351778" y="8713"/>
                    <a:pt x="366531" y="26899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7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7469064" y="5182481"/>
              <a:ext cx="269284" cy="372920"/>
            </a:xfrm>
            <a:custGeom>
              <a:avLst/>
              <a:gdLst>
                <a:gd name="connsiteX0" fmla="*/ 211431 w 269284"/>
                <a:gd name="connsiteY0" fmla="*/ 114492 h 372920"/>
                <a:gd name="connsiteX1" fmla="*/ 254060 w 269284"/>
                <a:gd name="connsiteY1" fmla="*/ 162720 h 372920"/>
                <a:gd name="connsiteX2" fmla="*/ 254060 w 269284"/>
                <a:gd name="connsiteY2" fmla="*/ 307022 h 372920"/>
                <a:gd name="connsiteX3" fmla="*/ 211622 w 269284"/>
                <a:gd name="connsiteY3" fmla="*/ 355629 h 372920"/>
                <a:gd name="connsiteX4" fmla="*/ 149772 w 269284"/>
                <a:gd name="connsiteY4" fmla="*/ 372907 h 372920"/>
                <a:gd name="connsiteX5" fmla="*/ 97913 w 269284"/>
                <a:gd name="connsiteY5" fmla="*/ 360376 h 372920"/>
                <a:gd name="connsiteX6" fmla="*/ 59852 w 269284"/>
                <a:gd name="connsiteY6" fmla="*/ 325344 h 372920"/>
                <a:gd name="connsiteX7" fmla="*/ 59852 w 269284"/>
                <a:gd name="connsiteY7" fmla="*/ 365597 h 372920"/>
                <a:gd name="connsiteX8" fmla="*/ 0 w 269284"/>
                <a:gd name="connsiteY8" fmla="*/ 365597 h 372920"/>
                <a:gd name="connsiteX9" fmla="*/ 0 w 269284"/>
                <a:gd name="connsiteY9" fmla="*/ 0 h 372920"/>
                <a:gd name="connsiteX10" fmla="*/ 59756 w 269284"/>
                <a:gd name="connsiteY10" fmla="*/ 0 h 372920"/>
                <a:gd name="connsiteX11" fmla="*/ 59756 w 269284"/>
                <a:gd name="connsiteY11" fmla="*/ 145346 h 372920"/>
                <a:gd name="connsiteX12" fmla="*/ 97818 w 269284"/>
                <a:gd name="connsiteY12" fmla="*/ 109841 h 372920"/>
                <a:gd name="connsiteX13" fmla="*/ 150247 w 269284"/>
                <a:gd name="connsiteY13" fmla="*/ 97309 h 372920"/>
                <a:gd name="connsiteX14" fmla="*/ 211431 w 269284"/>
                <a:gd name="connsiteY14" fmla="*/ 114492 h 372920"/>
                <a:gd name="connsiteX15" fmla="*/ 186311 w 269284"/>
                <a:gd name="connsiteY15" fmla="*/ 297433 h 372920"/>
                <a:gd name="connsiteX16" fmla="*/ 186311 w 269284"/>
                <a:gd name="connsiteY16" fmla="*/ 172783 h 372920"/>
                <a:gd name="connsiteX17" fmla="*/ 83725 w 269284"/>
                <a:gd name="connsiteY17" fmla="*/ 168521 h 372920"/>
                <a:gd name="connsiteX18" fmla="*/ 79454 w 269284"/>
                <a:gd name="connsiteY18" fmla="*/ 172783 h 372920"/>
                <a:gd name="connsiteX19" fmla="*/ 79454 w 269284"/>
                <a:gd name="connsiteY19" fmla="*/ 297149 h 372920"/>
                <a:gd name="connsiteX20" fmla="*/ 181617 w 269284"/>
                <a:gd name="connsiteY20" fmla="*/ 301832 h 372920"/>
                <a:gd name="connsiteX21" fmla="*/ 186311 w 269284"/>
                <a:gd name="connsiteY21" fmla="*/ 297149 h 372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9284" h="372920">
                  <a:moveTo>
                    <a:pt x="211431" y="114492"/>
                  </a:moveTo>
                  <a:cubicBezTo>
                    <a:pt x="229915" y="126236"/>
                    <a:pt x="244693" y="142955"/>
                    <a:pt x="254060" y="162720"/>
                  </a:cubicBezTo>
                  <a:cubicBezTo>
                    <a:pt x="274359" y="208689"/>
                    <a:pt x="274359" y="261053"/>
                    <a:pt x="254060" y="307022"/>
                  </a:cubicBezTo>
                  <a:cubicBezTo>
                    <a:pt x="244805" y="326902"/>
                    <a:pt x="230090" y="343756"/>
                    <a:pt x="211622" y="355629"/>
                  </a:cubicBezTo>
                  <a:cubicBezTo>
                    <a:pt x="193109" y="367224"/>
                    <a:pt x="171628" y="373224"/>
                    <a:pt x="149772" y="372907"/>
                  </a:cubicBezTo>
                  <a:cubicBezTo>
                    <a:pt x="131699" y="373193"/>
                    <a:pt x="113852" y="368881"/>
                    <a:pt x="97913" y="360376"/>
                  </a:cubicBezTo>
                  <a:cubicBezTo>
                    <a:pt x="82429" y="352142"/>
                    <a:pt x="69324" y="340080"/>
                    <a:pt x="59852" y="325344"/>
                  </a:cubicBezTo>
                  <a:lnTo>
                    <a:pt x="59852" y="365597"/>
                  </a:lnTo>
                  <a:lnTo>
                    <a:pt x="0" y="365597"/>
                  </a:lnTo>
                  <a:lnTo>
                    <a:pt x="0" y="0"/>
                  </a:lnTo>
                  <a:lnTo>
                    <a:pt x="59756" y="0"/>
                  </a:lnTo>
                  <a:lnTo>
                    <a:pt x="59756" y="145346"/>
                  </a:lnTo>
                  <a:cubicBezTo>
                    <a:pt x="69155" y="130429"/>
                    <a:pt x="82269" y="118196"/>
                    <a:pt x="97818" y="109841"/>
                  </a:cubicBezTo>
                  <a:cubicBezTo>
                    <a:pt x="113946" y="101293"/>
                    <a:pt x="131988" y="96980"/>
                    <a:pt x="150247" y="97309"/>
                  </a:cubicBezTo>
                  <a:cubicBezTo>
                    <a:pt x="171881" y="96994"/>
                    <a:pt x="193139" y="102964"/>
                    <a:pt x="211431" y="114492"/>
                  </a:cubicBezTo>
                  <a:close/>
                  <a:moveTo>
                    <a:pt x="186311" y="297433"/>
                  </a:moveTo>
                  <a:cubicBezTo>
                    <a:pt x="213222" y="260221"/>
                    <a:pt x="213222" y="209996"/>
                    <a:pt x="186311" y="172783"/>
                  </a:cubicBezTo>
                  <a:cubicBezTo>
                    <a:pt x="159162" y="143343"/>
                    <a:pt x="113233" y="141435"/>
                    <a:pt x="83725" y="168521"/>
                  </a:cubicBezTo>
                  <a:cubicBezTo>
                    <a:pt x="82242" y="169882"/>
                    <a:pt x="80817" y="171304"/>
                    <a:pt x="79454" y="172783"/>
                  </a:cubicBezTo>
                  <a:cubicBezTo>
                    <a:pt x="52561" y="209897"/>
                    <a:pt x="52561" y="260035"/>
                    <a:pt x="79454" y="297149"/>
                  </a:cubicBezTo>
                  <a:cubicBezTo>
                    <a:pt x="106369" y="326589"/>
                    <a:pt x="152109" y="328686"/>
                    <a:pt x="181617" y="301832"/>
                  </a:cubicBezTo>
                  <a:cubicBezTo>
                    <a:pt x="183253" y="300343"/>
                    <a:pt x="184819" y="298780"/>
                    <a:pt x="186311" y="297149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8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7769277" y="5279860"/>
              <a:ext cx="238927" cy="276038"/>
            </a:xfrm>
            <a:custGeom>
              <a:avLst/>
              <a:gdLst>
                <a:gd name="connsiteX0" fmla="*/ 209335 w 238927"/>
                <a:gd name="connsiteY0" fmla="*/ 32018 h 276038"/>
                <a:gd name="connsiteX1" fmla="*/ 238928 w 238927"/>
                <a:gd name="connsiteY1" fmla="*/ 120118 h 276038"/>
                <a:gd name="connsiteX2" fmla="*/ 238928 w 238927"/>
                <a:gd name="connsiteY2" fmla="*/ 268597 h 276038"/>
                <a:gd name="connsiteX3" fmla="*/ 183929 w 238927"/>
                <a:gd name="connsiteY3" fmla="*/ 268597 h 276038"/>
                <a:gd name="connsiteX4" fmla="*/ 183929 w 238927"/>
                <a:gd name="connsiteY4" fmla="*/ 223123 h 276038"/>
                <a:gd name="connsiteX5" fmla="*/ 145867 w 238927"/>
                <a:gd name="connsiteY5" fmla="*/ 262331 h 276038"/>
                <a:gd name="connsiteX6" fmla="*/ 90108 w 238927"/>
                <a:gd name="connsiteY6" fmla="*/ 275907 h 276038"/>
                <a:gd name="connsiteX7" fmla="*/ 24356 w 238927"/>
                <a:gd name="connsiteY7" fmla="*/ 254167 h 276038"/>
                <a:gd name="connsiteX8" fmla="*/ 20688 w 238927"/>
                <a:gd name="connsiteY8" fmla="*/ 145882 h 276038"/>
                <a:gd name="connsiteX9" fmla="*/ 32254 w 238927"/>
                <a:gd name="connsiteY9" fmla="*/ 135782 h 276038"/>
                <a:gd name="connsiteX10" fmla="*/ 119986 w 238927"/>
                <a:gd name="connsiteY10" fmla="*/ 113282 h 276038"/>
                <a:gd name="connsiteX11" fmla="*/ 179743 w 238927"/>
                <a:gd name="connsiteY11" fmla="*/ 120118 h 276038"/>
                <a:gd name="connsiteX12" fmla="*/ 123696 w 238927"/>
                <a:gd name="connsiteY12" fmla="*/ 51669 h 276038"/>
                <a:gd name="connsiteX13" fmla="*/ 90393 w 238927"/>
                <a:gd name="connsiteY13" fmla="*/ 60593 h 276038"/>
                <a:gd name="connsiteX14" fmla="*/ 78118 w 238927"/>
                <a:gd name="connsiteY14" fmla="*/ 86226 h 276038"/>
                <a:gd name="connsiteX15" fmla="*/ 79165 w 238927"/>
                <a:gd name="connsiteY15" fmla="*/ 96669 h 276038"/>
                <a:gd name="connsiteX16" fmla="*/ 18933 w 238927"/>
                <a:gd name="connsiteY16" fmla="*/ 96669 h 276038"/>
                <a:gd name="connsiteX17" fmla="*/ 16839 w 238927"/>
                <a:gd name="connsiteY17" fmla="*/ 77682 h 276038"/>
                <a:gd name="connsiteX18" fmla="*/ 31017 w 238927"/>
                <a:gd name="connsiteY18" fmla="*/ 36954 h 276038"/>
                <a:gd name="connsiteX19" fmla="*/ 69554 w 238927"/>
                <a:gd name="connsiteY19" fmla="*/ 9518 h 276038"/>
                <a:gd name="connsiteX20" fmla="*/ 124267 w 238927"/>
                <a:gd name="connsiteY20" fmla="*/ 24 h 276038"/>
                <a:gd name="connsiteX21" fmla="*/ 209335 w 238927"/>
                <a:gd name="connsiteY21" fmla="*/ 32018 h 276038"/>
                <a:gd name="connsiteX22" fmla="*/ 152242 w 238927"/>
                <a:gd name="connsiteY22" fmla="*/ 211351 h 276038"/>
                <a:gd name="connsiteX23" fmla="*/ 181359 w 238927"/>
                <a:gd name="connsiteY23" fmla="*/ 165592 h 276038"/>
                <a:gd name="connsiteX24" fmla="*/ 124267 w 238927"/>
                <a:gd name="connsiteY24" fmla="*/ 156668 h 276038"/>
                <a:gd name="connsiteX25" fmla="*/ 76691 w 238927"/>
                <a:gd name="connsiteY25" fmla="*/ 167396 h 276038"/>
                <a:gd name="connsiteX26" fmla="*/ 60419 w 238927"/>
                <a:gd name="connsiteY26" fmla="*/ 196446 h 276038"/>
                <a:gd name="connsiteX27" fmla="*/ 71457 w 238927"/>
                <a:gd name="connsiteY27" fmla="*/ 220275 h 276038"/>
                <a:gd name="connsiteX28" fmla="*/ 101811 w 238927"/>
                <a:gd name="connsiteY28" fmla="*/ 228344 h 276038"/>
                <a:gd name="connsiteX29" fmla="*/ 152242 w 238927"/>
                <a:gd name="connsiteY29" fmla="*/ 211351 h 276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927" h="276038">
                  <a:moveTo>
                    <a:pt x="209335" y="32018"/>
                  </a:moveTo>
                  <a:cubicBezTo>
                    <a:pt x="229000" y="53473"/>
                    <a:pt x="238864" y="82840"/>
                    <a:pt x="238928" y="120118"/>
                  </a:cubicBezTo>
                  <a:lnTo>
                    <a:pt x="238928" y="268597"/>
                  </a:lnTo>
                  <a:lnTo>
                    <a:pt x="183929" y="268597"/>
                  </a:lnTo>
                  <a:lnTo>
                    <a:pt x="183929" y="223123"/>
                  </a:lnTo>
                  <a:cubicBezTo>
                    <a:pt x="175002" y="239367"/>
                    <a:pt x="161855" y="252911"/>
                    <a:pt x="145867" y="262331"/>
                  </a:cubicBezTo>
                  <a:cubicBezTo>
                    <a:pt x="128794" y="271654"/>
                    <a:pt x="109565" y="276335"/>
                    <a:pt x="90108" y="275907"/>
                  </a:cubicBezTo>
                  <a:cubicBezTo>
                    <a:pt x="66231" y="277159"/>
                    <a:pt x="42758" y="269398"/>
                    <a:pt x="24356" y="254167"/>
                  </a:cubicBezTo>
                  <a:cubicBezTo>
                    <a:pt x="-6627" y="225275"/>
                    <a:pt x="-8270" y="176794"/>
                    <a:pt x="20688" y="145882"/>
                  </a:cubicBezTo>
                  <a:cubicBezTo>
                    <a:pt x="24195" y="142138"/>
                    <a:pt x="28070" y="138754"/>
                    <a:pt x="32254" y="135782"/>
                  </a:cubicBezTo>
                  <a:cubicBezTo>
                    <a:pt x="53759" y="120782"/>
                    <a:pt x="83002" y="113282"/>
                    <a:pt x="119986" y="113282"/>
                  </a:cubicBezTo>
                  <a:cubicBezTo>
                    <a:pt x="140099" y="113310"/>
                    <a:pt x="160145" y="115603"/>
                    <a:pt x="179743" y="120118"/>
                  </a:cubicBezTo>
                  <a:cubicBezTo>
                    <a:pt x="179742" y="74422"/>
                    <a:pt x="161060" y="51606"/>
                    <a:pt x="123696" y="51669"/>
                  </a:cubicBezTo>
                  <a:cubicBezTo>
                    <a:pt x="111927" y="51038"/>
                    <a:pt x="100262" y="54164"/>
                    <a:pt x="90393" y="60593"/>
                  </a:cubicBezTo>
                  <a:cubicBezTo>
                    <a:pt x="82193" y="66495"/>
                    <a:pt x="77568" y="76154"/>
                    <a:pt x="78118" y="86226"/>
                  </a:cubicBezTo>
                  <a:cubicBezTo>
                    <a:pt x="78023" y="89737"/>
                    <a:pt x="78375" y="93246"/>
                    <a:pt x="79165" y="96669"/>
                  </a:cubicBezTo>
                  <a:lnTo>
                    <a:pt x="18933" y="96669"/>
                  </a:lnTo>
                  <a:cubicBezTo>
                    <a:pt x="17475" y="90446"/>
                    <a:pt x="16772" y="84072"/>
                    <a:pt x="16839" y="77682"/>
                  </a:cubicBezTo>
                  <a:cubicBezTo>
                    <a:pt x="16669" y="62873"/>
                    <a:pt x="21683" y="48469"/>
                    <a:pt x="31017" y="36954"/>
                  </a:cubicBezTo>
                  <a:cubicBezTo>
                    <a:pt x="41220" y="24585"/>
                    <a:pt x="54513" y="15122"/>
                    <a:pt x="69554" y="9518"/>
                  </a:cubicBezTo>
                  <a:cubicBezTo>
                    <a:pt x="87020" y="2907"/>
                    <a:pt x="105590" y="-315"/>
                    <a:pt x="124267" y="24"/>
                  </a:cubicBezTo>
                  <a:cubicBezTo>
                    <a:pt x="161250" y="-102"/>
                    <a:pt x="189606" y="10562"/>
                    <a:pt x="209335" y="32018"/>
                  </a:cubicBezTo>
                  <a:close/>
                  <a:moveTo>
                    <a:pt x="152242" y="211351"/>
                  </a:moveTo>
                  <a:cubicBezTo>
                    <a:pt x="166848" y="199815"/>
                    <a:pt x="177110" y="183687"/>
                    <a:pt x="181359" y="165592"/>
                  </a:cubicBezTo>
                  <a:cubicBezTo>
                    <a:pt x="162932" y="159582"/>
                    <a:pt x="143655" y="156569"/>
                    <a:pt x="124267" y="156668"/>
                  </a:cubicBezTo>
                  <a:cubicBezTo>
                    <a:pt x="107708" y="155648"/>
                    <a:pt x="91201" y="159370"/>
                    <a:pt x="76691" y="167396"/>
                  </a:cubicBezTo>
                  <a:cubicBezTo>
                    <a:pt x="66432" y="173462"/>
                    <a:pt x="60222" y="184550"/>
                    <a:pt x="60419" y="196446"/>
                  </a:cubicBezTo>
                  <a:cubicBezTo>
                    <a:pt x="59875" y="205731"/>
                    <a:pt x="64016" y="214673"/>
                    <a:pt x="71457" y="220275"/>
                  </a:cubicBezTo>
                  <a:cubicBezTo>
                    <a:pt x="80450" y="226133"/>
                    <a:pt x="91089" y="228961"/>
                    <a:pt x="101811" y="228344"/>
                  </a:cubicBezTo>
                  <a:cubicBezTo>
                    <a:pt x="120078" y="228618"/>
                    <a:pt x="137883" y="222619"/>
                    <a:pt x="152242" y="211351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19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8060729" y="5280338"/>
              <a:ext cx="233317" cy="268214"/>
            </a:xfrm>
            <a:custGeom>
              <a:avLst/>
              <a:gdLst>
                <a:gd name="connsiteX0" fmla="*/ 205532 w 233317"/>
                <a:gd name="connsiteY0" fmla="*/ 19768 h 268214"/>
                <a:gd name="connsiteX1" fmla="*/ 228559 w 233317"/>
                <a:gd name="connsiteY1" fmla="*/ 65527 h 268214"/>
                <a:gd name="connsiteX2" fmla="*/ 233317 w 233317"/>
                <a:gd name="connsiteY2" fmla="*/ 121823 h 268214"/>
                <a:gd name="connsiteX3" fmla="*/ 233317 w 233317"/>
                <a:gd name="connsiteY3" fmla="*/ 268214 h 268214"/>
                <a:gd name="connsiteX4" fmla="*/ 173560 w 233317"/>
                <a:gd name="connsiteY4" fmla="*/ 268214 h 268214"/>
                <a:gd name="connsiteX5" fmla="*/ 173560 w 233317"/>
                <a:gd name="connsiteY5" fmla="*/ 123342 h 268214"/>
                <a:gd name="connsiteX6" fmla="*/ 171181 w 233317"/>
                <a:gd name="connsiteY6" fmla="*/ 87552 h 268214"/>
                <a:gd name="connsiteX7" fmla="*/ 158906 w 233317"/>
                <a:gd name="connsiteY7" fmla="*/ 62204 h 268214"/>
                <a:gd name="connsiteX8" fmla="*/ 127506 w 233317"/>
                <a:gd name="connsiteY8" fmla="*/ 51191 h 268214"/>
                <a:gd name="connsiteX9" fmla="*/ 78787 w 233317"/>
                <a:gd name="connsiteY9" fmla="*/ 75780 h 268214"/>
                <a:gd name="connsiteX10" fmla="*/ 59757 w 233317"/>
                <a:gd name="connsiteY10" fmla="*/ 140051 h 268214"/>
                <a:gd name="connsiteX11" fmla="*/ 59757 w 233317"/>
                <a:gd name="connsiteY11" fmla="*/ 268119 h 268214"/>
                <a:gd name="connsiteX12" fmla="*/ 0 w 233317"/>
                <a:gd name="connsiteY12" fmla="*/ 268119 h 268214"/>
                <a:gd name="connsiteX13" fmla="*/ 0 w 233317"/>
                <a:gd name="connsiteY13" fmla="*/ 6761 h 268214"/>
                <a:gd name="connsiteX14" fmla="*/ 59757 w 233317"/>
                <a:gd name="connsiteY14" fmla="*/ 6761 h 268214"/>
                <a:gd name="connsiteX15" fmla="*/ 59757 w 233317"/>
                <a:gd name="connsiteY15" fmla="*/ 55368 h 268214"/>
                <a:gd name="connsiteX16" fmla="*/ 96201 w 233317"/>
                <a:gd name="connsiteY16" fmla="*/ 14641 h 268214"/>
                <a:gd name="connsiteX17" fmla="*/ 148821 w 233317"/>
                <a:gd name="connsiteY17" fmla="*/ 21 h 268214"/>
                <a:gd name="connsiteX18" fmla="*/ 205532 w 233317"/>
                <a:gd name="connsiteY18" fmla="*/ 19768 h 26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3317" h="268214">
                  <a:moveTo>
                    <a:pt x="205532" y="19768"/>
                  </a:moveTo>
                  <a:cubicBezTo>
                    <a:pt x="217477" y="32481"/>
                    <a:pt x="225476" y="48374"/>
                    <a:pt x="228559" y="65527"/>
                  </a:cubicBezTo>
                  <a:cubicBezTo>
                    <a:pt x="231763" y="84121"/>
                    <a:pt x="233355" y="102956"/>
                    <a:pt x="233317" y="121823"/>
                  </a:cubicBezTo>
                  <a:lnTo>
                    <a:pt x="233317" y="268214"/>
                  </a:lnTo>
                  <a:lnTo>
                    <a:pt x="173560" y="268214"/>
                  </a:lnTo>
                  <a:lnTo>
                    <a:pt x="173560" y="123342"/>
                  </a:lnTo>
                  <a:cubicBezTo>
                    <a:pt x="173736" y="111368"/>
                    <a:pt x="172940" y="99398"/>
                    <a:pt x="171181" y="87552"/>
                  </a:cubicBezTo>
                  <a:cubicBezTo>
                    <a:pt x="169626" y="78098"/>
                    <a:pt x="165363" y="69295"/>
                    <a:pt x="158906" y="62204"/>
                  </a:cubicBezTo>
                  <a:cubicBezTo>
                    <a:pt x="150503" y="54217"/>
                    <a:pt x="139070" y="50208"/>
                    <a:pt x="127506" y="51191"/>
                  </a:cubicBezTo>
                  <a:cubicBezTo>
                    <a:pt x="108198" y="50880"/>
                    <a:pt x="89976" y="60077"/>
                    <a:pt x="78787" y="75780"/>
                  </a:cubicBezTo>
                  <a:cubicBezTo>
                    <a:pt x="65441" y="94488"/>
                    <a:pt x="58742" y="117110"/>
                    <a:pt x="59757" y="140051"/>
                  </a:cubicBezTo>
                  <a:lnTo>
                    <a:pt x="59757" y="268119"/>
                  </a:lnTo>
                  <a:lnTo>
                    <a:pt x="0" y="268119"/>
                  </a:lnTo>
                  <a:lnTo>
                    <a:pt x="0" y="6761"/>
                  </a:lnTo>
                  <a:lnTo>
                    <a:pt x="59757" y="6761"/>
                  </a:lnTo>
                  <a:lnTo>
                    <a:pt x="59757" y="55368"/>
                  </a:lnTo>
                  <a:cubicBezTo>
                    <a:pt x="67843" y="38656"/>
                    <a:pt x="80470" y="24545"/>
                    <a:pt x="96201" y="14641"/>
                  </a:cubicBezTo>
                  <a:cubicBezTo>
                    <a:pt x="111965" y="4818"/>
                    <a:pt x="130236" y="-259"/>
                    <a:pt x="148821" y="21"/>
                  </a:cubicBezTo>
                  <a:cubicBezTo>
                    <a:pt x="174258" y="-422"/>
                    <a:pt x="193162" y="6160"/>
                    <a:pt x="205532" y="19768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0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8334390" y="5182481"/>
              <a:ext cx="266905" cy="373303"/>
            </a:xfrm>
            <a:custGeom>
              <a:avLst/>
              <a:gdLst>
                <a:gd name="connsiteX0" fmla="*/ 266905 w 266905"/>
                <a:gd name="connsiteY0" fmla="*/ 0 h 373303"/>
                <a:gd name="connsiteX1" fmla="*/ 266905 w 266905"/>
                <a:gd name="connsiteY1" fmla="*/ 365882 h 373303"/>
                <a:gd name="connsiteX2" fmla="*/ 207054 w 266905"/>
                <a:gd name="connsiteY2" fmla="*/ 365882 h 373303"/>
                <a:gd name="connsiteX3" fmla="*/ 207054 w 266905"/>
                <a:gd name="connsiteY3" fmla="*/ 327243 h 373303"/>
                <a:gd name="connsiteX4" fmla="*/ 168993 w 266905"/>
                <a:gd name="connsiteY4" fmla="*/ 361230 h 373303"/>
                <a:gd name="connsiteX5" fmla="*/ 117895 w 266905"/>
                <a:gd name="connsiteY5" fmla="*/ 373287 h 373303"/>
                <a:gd name="connsiteX6" fmla="*/ 56616 w 266905"/>
                <a:gd name="connsiteY6" fmla="*/ 356009 h 373303"/>
                <a:gd name="connsiteX7" fmla="*/ 14939 w 266905"/>
                <a:gd name="connsiteY7" fmla="*/ 307402 h 373303"/>
                <a:gd name="connsiteX8" fmla="*/ 14939 w 266905"/>
                <a:gd name="connsiteY8" fmla="*/ 163100 h 373303"/>
                <a:gd name="connsiteX9" fmla="*/ 56616 w 266905"/>
                <a:gd name="connsiteY9" fmla="*/ 114492 h 373303"/>
                <a:gd name="connsiteX10" fmla="*/ 117895 w 266905"/>
                <a:gd name="connsiteY10" fmla="*/ 97214 h 373303"/>
                <a:gd name="connsiteX11" fmla="*/ 168993 w 266905"/>
                <a:gd name="connsiteY11" fmla="*/ 109271 h 373303"/>
                <a:gd name="connsiteX12" fmla="*/ 207054 w 266905"/>
                <a:gd name="connsiteY12" fmla="*/ 143258 h 373303"/>
                <a:gd name="connsiteX13" fmla="*/ 207054 w 266905"/>
                <a:gd name="connsiteY13" fmla="*/ 0 h 373303"/>
                <a:gd name="connsiteX14" fmla="*/ 189641 w 266905"/>
                <a:gd name="connsiteY14" fmla="*/ 297433 h 373303"/>
                <a:gd name="connsiteX15" fmla="*/ 189641 w 266905"/>
                <a:gd name="connsiteY15" fmla="*/ 173068 h 373303"/>
                <a:gd name="connsiteX16" fmla="*/ 87477 w 266905"/>
                <a:gd name="connsiteY16" fmla="*/ 168384 h 373303"/>
                <a:gd name="connsiteX17" fmla="*/ 82784 w 266905"/>
                <a:gd name="connsiteY17" fmla="*/ 173068 h 373303"/>
                <a:gd name="connsiteX18" fmla="*/ 82784 w 266905"/>
                <a:gd name="connsiteY18" fmla="*/ 297433 h 373303"/>
                <a:gd name="connsiteX19" fmla="*/ 136450 w 266905"/>
                <a:gd name="connsiteY19" fmla="*/ 320977 h 373303"/>
                <a:gd name="connsiteX20" fmla="*/ 189641 w 266905"/>
                <a:gd name="connsiteY20" fmla="*/ 297433 h 373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6905" h="373303">
                  <a:moveTo>
                    <a:pt x="266905" y="0"/>
                  </a:moveTo>
                  <a:lnTo>
                    <a:pt x="266905" y="365882"/>
                  </a:lnTo>
                  <a:lnTo>
                    <a:pt x="207054" y="365882"/>
                  </a:lnTo>
                  <a:lnTo>
                    <a:pt x="207054" y="327243"/>
                  </a:lnTo>
                  <a:cubicBezTo>
                    <a:pt x="197339" y="341503"/>
                    <a:pt x="184271" y="353172"/>
                    <a:pt x="168993" y="361230"/>
                  </a:cubicBezTo>
                  <a:cubicBezTo>
                    <a:pt x="153210" y="369371"/>
                    <a:pt x="135661" y="373511"/>
                    <a:pt x="117895" y="373287"/>
                  </a:cubicBezTo>
                  <a:cubicBezTo>
                    <a:pt x="96211" y="373659"/>
                    <a:pt x="74898" y="367649"/>
                    <a:pt x="56616" y="356009"/>
                  </a:cubicBezTo>
                  <a:cubicBezTo>
                    <a:pt x="38419" y="344039"/>
                    <a:pt x="23974" y="327192"/>
                    <a:pt x="14939" y="307402"/>
                  </a:cubicBezTo>
                  <a:cubicBezTo>
                    <a:pt x="-4980" y="261354"/>
                    <a:pt x="-4980" y="209148"/>
                    <a:pt x="14939" y="163100"/>
                  </a:cubicBezTo>
                  <a:cubicBezTo>
                    <a:pt x="23974" y="143309"/>
                    <a:pt x="38419" y="126462"/>
                    <a:pt x="56616" y="114492"/>
                  </a:cubicBezTo>
                  <a:cubicBezTo>
                    <a:pt x="74898" y="102852"/>
                    <a:pt x="96211" y="96842"/>
                    <a:pt x="117895" y="97214"/>
                  </a:cubicBezTo>
                  <a:cubicBezTo>
                    <a:pt x="135666" y="96942"/>
                    <a:pt x="153226" y="101086"/>
                    <a:pt x="168993" y="109271"/>
                  </a:cubicBezTo>
                  <a:cubicBezTo>
                    <a:pt x="184298" y="117290"/>
                    <a:pt x="197375" y="128967"/>
                    <a:pt x="207054" y="143258"/>
                  </a:cubicBezTo>
                  <a:lnTo>
                    <a:pt x="207054" y="0"/>
                  </a:lnTo>
                  <a:close/>
                  <a:moveTo>
                    <a:pt x="189641" y="297433"/>
                  </a:moveTo>
                  <a:cubicBezTo>
                    <a:pt x="216533" y="260319"/>
                    <a:pt x="216533" y="210182"/>
                    <a:pt x="189641" y="173068"/>
                  </a:cubicBezTo>
                  <a:cubicBezTo>
                    <a:pt x="162725" y="143627"/>
                    <a:pt x="116985" y="141531"/>
                    <a:pt x="87477" y="168384"/>
                  </a:cubicBezTo>
                  <a:cubicBezTo>
                    <a:pt x="85842" y="169873"/>
                    <a:pt x="84276" y="171436"/>
                    <a:pt x="82784" y="173068"/>
                  </a:cubicBezTo>
                  <a:cubicBezTo>
                    <a:pt x="55891" y="210182"/>
                    <a:pt x="55891" y="260319"/>
                    <a:pt x="82784" y="297433"/>
                  </a:cubicBezTo>
                  <a:cubicBezTo>
                    <a:pt x="96063" y="313136"/>
                    <a:pt x="115875" y="321828"/>
                    <a:pt x="136450" y="320977"/>
                  </a:cubicBezTo>
                  <a:cubicBezTo>
                    <a:pt x="156861" y="321680"/>
                    <a:pt x="176466" y="313002"/>
                    <a:pt x="189641" y="297433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1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8646306" y="5279751"/>
              <a:ext cx="261004" cy="276090"/>
            </a:xfrm>
            <a:custGeom>
              <a:avLst/>
              <a:gdLst>
                <a:gd name="connsiteX0" fmla="*/ 261004 w 261004"/>
                <a:gd name="connsiteY0" fmla="*/ 186112 h 276090"/>
                <a:gd name="connsiteX1" fmla="*/ 215901 w 261004"/>
                <a:gd name="connsiteY1" fmla="*/ 251998 h 276090"/>
                <a:gd name="connsiteX2" fmla="*/ 133689 w 261004"/>
                <a:gd name="connsiteY2" fmla="*/ 276016 h 276090"/>
                <a:gd name="connsiteX3" fmla="*/ 62990 w 261004"/>
                <a:gd name="connsiteY3" fmla="*/ 258738 h 276090"/>
                <a:gd name="connsiteX4" fmla="*/ 16364 w 261004"/>
                <a:gd name="connsiteY4" fmla="*/ 210416 h 276090"/>
                <a:gd name="connsiteX5" fmla="*/ 16364 w 261004"/>
                <a:gd name="connsiteY5" fmla="*/ 65354 h 276090"/>
                <a:gd name="connsiteX6" fmla="*/ 63941 w 261004"/>
                <a:gd name="connsiteY6" fmla="*/ 17032 h 276090"/>
                <a:gd name="connsiteX7" fmla="*/ 135497 w 261004"/>
                <a:gd name="connsiteY7" fmla="*/ 39 h 276090"/>
                <a:gd name="connsiteX8" fmla="*/ 200201 w 261004"/>
                <a:gd name="connsiteY8" fmla="*/ 14184 h 276090"/>
                <a:gd name="connsiteX9" fmla="*/ 242354 w 261004"/>
                <a:gd name="connsiteY9" fmla="*/ 53392 h 276090"/>
                <a:gd name="connsiteX10" fmla="*/ 257007 w 261004"/>
                <a:gd name="connsiteY10" fmla="*/ 110923 h 276090"/>
                <a:gd name="connsiteX11" fmla="*/ 250156 w 261004"/>
                <a:gd name="connsiteY11" fmla="*/ 154784 h 276090"/>
                <a:gd name="connsiteX12" fmla="*/ 63656 w 261004"/>
                <a:gd name="connsiteY12" fmla="*/ 154784 h 276090"/>
                <a:gd name="connsiteX13" fmla="*/ 85922 w 261004"/>
                <a:gd name="connsiteY13" fmla="*/ 205764 h 276090"/>
                <a:gd name="connsiteX14" fmla="*/ 134926 w 261004"/>
                <a:gd name="connsiteY14" fmla="*/ 223802 h 276090"/>
                <a:gd name="connsiteX15" fmla="*/ 172988 w 261004"/>
                <a:gd name="connsiteY15" fmla="*/ 213833 h 276090"/>
                <a:gd name="connsiteX16" fmla="*/ 196015 w 261004"/>
                <a:gd name="connsiteY16" fmla="*/ 186112 h 276090"/>
                <a:gd name="connsiteX17" fmla="*/ 87063 w 261004"/>
                <a:gd name="connsiteY17" fmla="*/ 66114 h 276090"/>
                <a:gd name="connsiteX18" fmla="*/ 64512 w 261004"/>
                <a:gd name="connsiteY18" fmla="*/ 112347 h 276090"/>
                <a:gd name="connsiteX19" fmla="*/ 193350 w 261004"/>
                <a:gd name="connsiteY19" fmla="*/ 112347 h 276090"/>
                <a:gd name="connsiteX20" fmla="*/ 193921 w 261004"/>
                <a:gd name="connsiteY20" fmla="*/ 104468 h 276090"/>
                <a:gd name="connsiteX21" fmla="*/ 178220 w 261004"/>
                <a:gd name="connsiteY21" fmla="*/ 64785 h 276090"/>
                <a:gd name="connsiteX22" fmla="*/ 134260 w 261004"/>
                <a:gd name="connsiteY22" fmla="*/ 50165 h 276090"/>
                <a:gd name="connsiteX23" fmla="*/ 87063 w 261004"/>
                <a:gd name="connsiteY23" fmla="*/ 66114 h 276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61004" h="276090">
                  <a:moveTo>
                    <a:pt x="261004" y="186112"/>
                  </a:moveTo>
                  <a:cubicBezTo>
                    <a:pt x="254204" y="212683"/>
                    <a:pt x="238234" y="236012"/>
                    <a:pt x="215901" y="251998"/>
                  </a:cubicBezTo>
                  <a:cubicBezTo>
                    <a:pt x="191772" y="268559"/>
                    <a:pt x="162961" y="276976"/>
                    <a:pt x="133689" y="276016"/>
                  </a:cubicBezTo>
                  <a:cubicBezTo>
                    <a:pt x="109011" y="276551"/>
                    <a:pt x="84626" y="270592"/>
                    <a:pt x="62990" y="258738"/>
                  </a:cubicBezTo>
                  <a:cubicBezTo>
                    <a:pt x="43036" y="247540"/>
                    <a:pt x="26822" y="230736"/>
                    <a:pt x="16364" y="210416"/>
                  </a:cubicBezTo>
                  <a:cubicBezTo>
                    <a:pt x="-5455" y="164512"/>
                    <a:pt x="-5455" y="111258"/>
                    <a:pt x="16364" y="65354"/>
                  </a:cubicBezTo>
                  <a:cubicBezTo>
                    <a:pt x="27028" y="44866"/>
                    <a:pt x="43599" y="28035"/>
                    <a:pt x="63941" y="17032"/>
                  </a:cubicBezTo>
                  <a:cubicBezTo>
                    <a:pt x="85936" y="5334"/>
                    <a:pt x="110578" y="-518"/>
                    <a:pt x="135497" y="39"/>
                  </a:cubicBezTo>
                  <a:cubicBezTo>
                    <a:pt x="157889" y="-487"/>
                    <a:pt x="180080" y="4365"/>
                    <a:pt x="200201" y="14184"/>
                  </a:cubicBezTo>
                  <a:cubicBezTo>
                    <a:pt x="217772" y="22890"/>
                    <a:pt x="232420" y="36514"/>
                    <a:pt x="242354" y="53392"/>
                  </a:cubicBezTo>
                  <a:cubicBezTo>
                    <a:pt x="252348" y="70901"/>
                    <a:pt x="257411" y="90779"/>
                    <a:pt x="257007" y="110923"/>
                  </a:cubicBezTo>
                  <a:cubicBezTo>
                    <a:pt x="256967" y="125806"/>
                    <a:pt x="254657" y="140595"/>
                    <a:pt x="250156" y="154784"/>
                  </a:cubicBezTo>
                  <a:lnTo>
                    <a:pt x="63656" y="154784"/>
                  </a:lnTo>
                  <a:cubicBezTo>
                    <a:pt x="65107" y="173795"/>
                    <a:pt x="72953" y="191760"/>
                    <a:pt x="85922" y="205764"/>
                  </a:cubicBezTo>
                  <a:cubicBezTo>
                    <a:pt x="99114" y="218182"/>
                    <a:pt x="116811" y="224697"/>
                    <a:pt x="134926" y="223802"/>
                  </a:cubicBezTo>
                  <a:cubicBezTo>
                    <a:pt x="148297" y="224088"/>
                    <a:pt x="161481" y="220635"/>
                    <a:pt x="172988" y="213833"/>
                  </a:cubicBezTo>
                  <a:cubicBezTo>
                    <a:pt x="183615" y="207492"/>
                    <a:pt x="191743" y="197708"/>
                    <a:pt x="196015" y="186112"/>
                  </a:cubicBezTo>
                  <a:close/>
                  <a:moveTo>
                    <a:pt x="87063" y="66114"/>
                  </a:moveTo>
                  <a:cubicBezTo>
                    <a:pt x="74327" y="78397"/>
                    <a:pt x="66342" y="94769"/>
                    <a:pt x="64512" y="112347"/>
                  </a:cubicBezTo>
                  <a:lnTo>
                    <a:pt x="193350" y="112347"/>
                  </a:lnTo>
                  <a:cubicBezTo>
                    <a:pt x="193801" y="109746"/>
                    <a:pt x="193992" y="107107"/>
                    <a:pt x="193921" y="104468"/>
                  </a:cubicBezTo>
                  <a:cubicBezTo>
                    <a:pt x="194677" y="89599"/>
                    <a:pt x="188952" y="75130"/>
                    <a:pt x="178220" y="64785"/>
                  </a:cubicBezTo>
                  <a:cubicBezTo>
                    <a:pt x="166020" y="54412"/>
                    <a:pt x="150259" y="49170"/>
                    <a:pt x="134260" y="50165"/>
                  </a:cubicBezTo>
                  <a:cubicBezTo>
                    <a:pt x="117069" y="49316"/>
                    <a:pt x="100199" y="55017"/>
                    <a:pt x="87063" y="66114"/>
                  </a:cubicBez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  <p:sp>
          <p:nvSpPr>
            <p:cNvPr id="22" name="Grafikk 3">
              <a:extLst>
                <a:ext uri="{FF2B5EF4-FFF2-40B4-BE49-F238E27FC236}">
                  <a16:creationId xmlns:a16="http://schemas.microsoft.com/office/drawing/2014/main" id="{9C94515C-1B50-1D4F-9846-2D897DC44A0C}"/>
                </a:ext>
              </a:extLst>
            </p:cNvPr>
            <p:cNvSpPr/>
            <p:nvPr/>
          </p:nvSpPr>
          <p:spPr>
            <a:xfrm>
              <a:off x="8924532" y="5217607"/>
              <a:ext cx="199060" cy="330850"/>
            </a:xfrm>
            <a:custGeom>
              <a:avLst/>
              <a:gdLst>
                <a:gd name="connsiteX0" fmla="*/ 69557 w 199060"/>
                <a:gd name="connsiteY0" fmla="*/ 330851 h 330850"/>
                <a:gd name="connsiteX1" fmla="*/ 69557 w 199060"/>
                <a:gd name="connsiteY1" fmla="*/ 121233 h 330850"/>
                <a:gd name="connsiteX2" fmla="*/ 0 w 199060"/>
                <a:gd name="connsiteY2" fmla="*/ 121233 h 330850"/>
                <a:gd name="connsiteX3" fmla="*/ 0 w 199060"/>
                <a:gd name="connsiteY3" fmla="*/ 69493 h 330850"/>
                <a:gd name="connsiteX4" fmla="*/ 69557 w 199060"/>
                <a:gd name="connsiteY4" fmla="*/ 69493 h 330850"/>
                <a:gd name="connsiteX5" fmla="*/ 69557 w 199060"/>
                <a:gd name="connsiteY5" fmla="*/ 0 h 330850"/>
                <a:gd name="connsiteX6" fmla="*/ 129313 w 199060"/>
                <a:gd name="connsiteY6" fmla="*/ 0 h 330850"/>
                <a:gd name="connsiteX7" fmla="*/ 129313 w 199060"/>
                <a:gd name="connsiteY7" fmla="*/ 69493 h 330850"/>
                <a:gd name="connsiteX8" fmla="*/ 199061 w 199060"/>
                <a:gd name="connsiteY8" fmla="*/ 69493 h 330850"/>
                <a:gd name="connsiteX9" fmla="*/ 199061 w 199060"/>
                <a:gd name="connsiteY9" fmla="*/ 121233 h 330850"/>
                <a:gd name="connsiteX10" fmla="*/ 129313 w 199060"/>
                <a:gd name="connsiteY10" fmla="*/ 121233 h 330850"/>
                <a:gd name="connsiteX11" fmla="*/ 129313 w 199060"/>
                <a:gd name="connsiteY11" fmla="*/ 330851 h 330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9060" h="330850">
                  <a:moveTo>
                    <a:pt x="69557" y="330851"/>
                  </a:moveTo>
                  <a:lnTo>
                    <a:pt x="69557" y="121233"/>
                  </a:lnTo>
                  <a:lnTo>
                    <a:pt x="0" y="121233"/>
                  </a:lnTo>
                  <a:lnTo>
                    <a:pt x="0" y="69493"/>
                  </a:lnTo>
                  <a:lnTo>
                    <a:pt x="69557" y="69493"/>
                  </a:lnTo>
                  <a:lnTo>
                    <a:pt x="69557" y="0"/>
                  </a:lnTo>
                  <a:lnTo>
                    <a:pt x="129313" y="0"/>
                  </a:lnTo>
                  <a:lnTo>
                    <a:pt x="129313" y="69493"/>
                  </a:lnTo>
                  <a:lnTo>
                    <a:pt x="199061" y="69493"/>
                  </a:lnTo>
                  <a:lnTo>
                    <a:pt x="199061" y="121233"/>
                  </a:lnTo>
                  <a:lnTo>
                    <a:pt x="129313" y="121233"/>
                  </a:lnTo>
                  <a:lnTo>
                    <a:pt x="129313" y="330851"/>
                  </a:lnTo>
                  <a:close/>
                </a:path>
              </a:pathLst>
            </a:custGeom>
            <a:solidFill>
              <a:srgbClr val="FF004A"/>
            </a:solidFill>
            <a:ln w="951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b-NO"/>
            </a:p>
          </p:txBody>
        </p:sp>
      </p:grpSp>
      <p:sp>
        <p:nvSpPr>
          <p:cNvPr id="24" name="Plassholder for bunntekst 3">
            <a:extLst>
              <a:ext uri="{FF2B5EF4-FFF2-40B4-BE49-F238E27FC236}">
                <a16:creationId xmlns:a16="http://schemas.microsoft.com/office/drawing/2014/main" id="{DD9E18BD-1295-144A-8B92-7465CCFF1745}"/>
              </a:ext>
            </a:extLst>
          </p:cNvPr>
          <p:cNvSpPr txBox="1">
            <a:spLocks/>
          </p:cNvSpPr>
          <p:nvPr userDrawn="1"/>
        </p:nvSpPr>
        <p:spPr>
          <a:xfrm>
            <a:off x="2179530" y="6356350"/>
            <a:ext cx="78329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ctr" defTabSz="914400" rtl="0" eaLnBrk="1" latinLnBrk="0" hangingPunct="1">
              <a:defRPr sz="11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/>
              <a:t>© Misjonssambandet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4259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5F6DC75F-523A-494C-BAA9-E8D4CB4DBF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66850" y="3013213"/>
            <a:ext cx="3708400" cy="990600"/>
          </a:xfrm>
          <a:prstGeom prst="rect">
            <a:avLst/>
          </a:prstGeom>
        </p:spPr>
      </p:pic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74096ED9-C2A0-1F4C-B4AC-849B62053B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22375" y="1710267"/>
            <a:ext cx="5002775" cy="4187296"/>
          </a:xfrm>
        </p:spPr>
        <p:txBody>
          <a:bodyPr/>
          <a:lstStyle>
            <a:lvl1pPr marL="514350" indent="-514350">
              <a:buFont typeface="+mj-lt"/>
              <a:buAutoNum type="arabicPeriod"/>
              <a:defRPr sz="3600">
                <a:solidFill>
                  <a:schemeClr val="bg2"/>
                </a:solidFill>
                <a:latin typeface="+mn-lt"/>
              </a:defRPr>
            </a:lvl1pPr>
            <a:lvl2pPr marL="914400" indent="-457200">
              <a:buFont typeface="+mj-lt"/>
              <a:buAutoNum type="arabicPeriod"/>
              <a:defRPr sz="3200">
                <a:solidFill>
                  <a:schemeClr val="bg2"/>
                </a:solidFill>
              </a:defRPr>
            </a:lvl2pPr>
            <a:lvl3pPr marL="1371600" indent="-457200">
              <a:buFont typeface="+mj-lt"/>
              <a:buAutoNum type="arabicPeriod"/>
              <a:defRPr sz="2800">
                <a:solidFill>
                  <a:schemeClr val="bg2"/>
                </a:solidFill>
              </a:defRPr>
            </a:lvl3pPr>
            <a:lvl4pPr marL="1714500" indent="-342900">
              <a:buFont typeface="+mj-lt"/>
              <a:buAutoNum type="arabicPeriod"/>
              <a:defRPr sz="2400">
                <a:solidFill>
                  <a:schemeClr val="bg2"/>
                </a:solidFill>
              </a:defRPr>
            </a:lvl4pPr>
            <a:lvl5pPr marL="2171700" indent="-342900">
              <a:buFont typeface="+mj-lt"/>
              <a:buAutoNum type="arabicPeriod"/>
              <a:defRPr sz="2000">
                <a:solidFill>
                  <a:schemeClr val="bg2"/>
                </a:solidFill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41859743-AB14-ED47-BD88-C3E6D669AE1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22375" y="593724"/>
            <a:ext cx="5002775" cy="733426"/>
          </a:xfrm>
        </p:spPr>
        <p:txBody>
          <a:bodyPr/>
          <a:lstStyle>
            <a:lvl1pPr marL="0" indent="0">
              <a:buNone/>
              <a:defRPr b="0" i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8B68AE05-393A-9649-9988-F2C7ED406F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0" y="2275114"/>
            <a:ext cx="1153886" cy="2307772"/>
          </a:xfrm>
          <a:prstGeom prst="rect">
            <a:avLst/>
          </a:prstGeom>
        </p:spPr>
      </p:pic>
      <p:sp>
        <p:nvSpPr>
          <p:cNvPr id="10" name="Grafikk 8">
            <a:extLst>
              <a:ext uri="{FF2B5EF4-FFF2-40B4-BE49-F238E27FC236}">
                <a16:creationId xmlns:a16="http://schemas.microsoft.com/office/drawing/2014/main" id="{EE7FC2AC-FCB3-BE4F-AB57-37A3558579C7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1" name="Plassholder for dato 3">
            <a:extLst>
              <a:ext uri="{FF2B5EF4-FFF2-40B4-BE49-F238E27FC236}">
                <a16:creationId xmlns:a16="http://schemas.microsoft.com/office/drawing/2014/main" id="{2B931EEF-8C78-0840-9E06-D59D91FC19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8F96252-2DF4-8943-AB91-98F7644AA446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12" name="Plassholder for bunntekst 4">
            <a:extLst>
              <a:ext uri="{FF2B5EF4-FFF2-40B4-BE49-F238E27FC236}">
                <a16:creationId xmlns:a16="http://schemas.microsoft.com/office/drawing/2014/main" id="{49E017F3-457C-4742-AB01-56873A7C3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7B851742-9A49-DC43-9945-623C8F69D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07142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3D56E43-FF06-E746-A33D-D359D9FB79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843932" cy="4309704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68" name="TekstSylinder 67">
            <a:extLst>
              <a:ext uri="{FF2B5EF4-FFF2-40B4-BE49-F238E27FC236}">
                <a16:creationId xmlns:a16="http://schemas.microsoft.com/office/drawing/2014/main" id="{15711156-3DFB-614F-8882-2A4D4BA5AC7D}"/>
              </a:ext>
            </a:extLst>
          </p:cNvPr>
          <p:cNvSpPr txBox="1"/>
          <p:nvPr userDrawn="1"/>
        </p:nvSpPr>
        <p:spPr>
          <a:xfrm>
            <a:off x="12407462" y="496613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95" name="TekstSylinder 94">
            <a:extLst>
              <a:ext uri="{FF2B5EF4-FFF2-40B4-BE49-F238E27FC236}">
                <a16:creationId xmlns:a16="http://schemas.microsoft.com/office/drawing/2014/main" id="{A124B4F8-FDD6-864B-92DA-B110B8F16146}"/>
              </a:ext>
            </a:extLst>
          </p:cNvPr>
          <p:cNvSpPr txBox="1"/>
          <p:nvPr userDrawn="1"/>
        </p:nvSpPr>
        <p:spPr>
          <a:xfrm>
            <a:off x="198783" y="492980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97" name="Grafikk 8">
            <a:extLst>
              <a:ext uri="{FF2B5EF4-FFF2-40B4-BE49-F238E27FC236}">
                <a16:creationId xmlns:a16="http://schemas.microsoft.com/office/drawing/2014/main" id="{86BFEDD1-755A-2E43-9EC8-82013D982EA8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101" name="Plassholder for dato 100">
            <a:extLst>
              <a:ext uri="{FF2B5EF4-FFF2-40B4-BE49-F238E27FC236}">
                <a16:creationId xmlns:a16="http://schemas.microsoft.com/office/drawing/2014/main" id="{A2BCA9CD-B01F-4B42-BEC2-85DA90594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F7E78-AD59-D34D-8B4B-3EC43A6EB08A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102" name="Plassholder for bunntekst 101">
            <a:extLst>
              <a:ext uri="{FF2B5EF4-FFF2-40B4-BE49-F238E27FC236}">
                <a16:creationId xmlns:a16="http://schemas.microsoft.com/office/drawing/2014/main" id="{EEF2C907-C0FE-1940-926C-EE052D4F9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103" name="Plassholder for lysbildenummer 102">
            <a:extLst>
              <a:ext uri="{FF2B5EF4-FFF2-40B4-BE49-F238E27FC236}">
                <a16:creationId xmlns:a16="http://schemas.microsoft.com/office/drawing/2014/main" id="{F83D09E6-1FDF-A346-8E54-C077BD34C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104" name="Tittel 103">
            <a:extLst>
              <a:ext uri="{FF2B5EF4-FFF2-40B4-BE49-F238E27FC236}">
                <a16:creationId xmlns:a16="http://schemas.microsoft.com/office/drawing/2014/main" id="{6D54F091-8AD7-AC4E-B251-48C7662BD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843932" cy="1325563"/>
          </a:xfrm>
        </p:spPr>
        <p:txBody>
          <a:bodyPr anchor="t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0771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B04A09C-A116-4245-8BE3-E678EFCB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62EC-20F9-EA45-8EA5-EEB3C44F8057}" type="datetime1">
              <a:rPr lang="nb-NO" smtClean="0"/>
              <a:t>28.08.2026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D2C02B-96E8-7949-BF7E-0C9EA323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FBBAF0-D767-3844-A950-53BA707F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5D100-736B-F043-8B24-64765108CAB6}" type="slidenum">
              <a:rPr lang="nb-NO" smtClean="0"/>
              <a:t>‹#›</a:t>
            </a:fld>
            <a:endParaRPr lang="nb-NO"/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0DEDA1EA-5B40-B14A-9C00-06F2F11512DA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6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210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(rød)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solidFill>
                  <a:schemeClr val="bg2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D384F315-8556-C545-9AB7-3984B1A1D50D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bg2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  <p:sp>
        <p:nvSpPr>
          <p:cNvPr id="8" name="Plassholder for dato 3">
            <a:extLst>
              <a:ext uri="{FF2B5EF4-FFF2-40B4-BE49-F238E27FC236}">
                <a16:creationId xmlns:a16="http://schemas.microsoft.com/office/drawing/2014/main" id="{28E7B1BF-D650-8E44-8E2B-E83C29F31D1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8F96252-2DF4-8943-AB91-98F7644AA446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E3F80D54-847B-564B-91CF-7BB388FC0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25CE70F2-1694-5A44-8159-5498D733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06610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(blå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B04A09C-A116-4245-8BE3-E678EFCB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CDCB712-BBF7-9B49-8C18-2313A1D69B3C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D2C02B-96E8-7949-BF7E-0C9EA323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b-NO" dirty="0"/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FBBAF0-D767-3844-A950-53BA707F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DB582B07-72EF-D74C-8767-0EA886E20812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1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066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(grøn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solidFill>
                  <a:schemeClr val="accent3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B04A09C-A116-4245-8BE3-E678EFCB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EF75697-22FD-8B41-9C84-805F82EE238A}" type="datetime1">
              <a:rPr lang="nb-NO" smtClean="0"/>
              <a:t>28.08.2026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D2C02B-96E8-7949-BF7E-0C9EA323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nb-NO"/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FBBAF0-D767-3844-A950-53BA707F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DB582B07-72EF-D74C-8767-0EA886E20812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3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8834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 (gr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DFDAD1-7C93-D540-80C6-EC62EE404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8800" b="1">
                <a:solidFill>
                  <a:schemeClr val="accent5"/>
                </a:solidFill>
                <a:latin typeface="+mj-lt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003CDA92-7A17-2943-B8DD-BA8A6CA9D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B04A09C-A116-4245-8BE3-E678EFCB8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4935453F-C0D3-8B42-9D5E-A0962050DEF5}" type="datetime1">
              <a:rPr lang="nb-NO" smtClean="0"/>
              <a:t>28.08.2026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FD2C02B-96E8-7949-BF7E-0C9EA323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b-NO"/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5FBBAF0-D767-3844-A950-53BA707FF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7" name="Grafikk 8">
            <a:extLst>
              <a:ext uri="{FF2B5EF4-FFF2-40B4-BE49-F238E27FC236}">
                <a16:creationId xmlns:a16="http://schemas.microsoft.com/office/drawing/2014/main" id="{AC2282FF-BA6E-6348-AB51-1C82174E2B6E}"/>
              </a:ext>
            </a:extLst>
          </p:cNvPr>
          <p:cNvSpPr/>
          <p:nvPr userDrawn="1"/>
        </p:nvSpPr>
        <p:spPr>
          <a:xfrm>
            <a:off x="10942925" y="365125"/>
            <a:ext cx="410874" cy="614544"/>
          </a:xfrm>
          <a:custGeom>
            <a:avLst/>
            <a:gdLst>
              <a:gd name="connsiteX0" fmla="*/ 1107689 w 1247469"/>
              <a:gd name="connsiteY0" fmla="*/ 1325276 h 1865840"/>
              <a:gd name="connsiteX1" fmla="*/ 1106452 w 1247469"/>
              <a:gd name="connsiteY1" fmla="*/ 1331074 h 1865840"/>
              <a:gd name="connsiteX2" fmla="*/ 628969 w 1247469"/>
              <a:gd name="connsiteY2" fmla="*/ 1723762 h 1865840"/>
              <a:gd name="connsiteX3" fmla="*/ 142446 w 1247469"/>
              <a:gd name="connsiteY3" fmla="*/ 1237843 h 1865840"/>
              <a:gd name="connsiteX4" fmla="*/ 557793 w 1247469"/>
              <a:gd name="connsiteY4" fmla="*/ 757152 h 1865840"/>
              <a:gd name="connsiteX5" fmla="*/ 557793 w 1247469"/>
              <a:gd name="connsiteY5" fmla="*/ 976019 h 1865840"/>
              <a:gd name="connsiteX6" fmla="*/ 846205 w 1247469"/>
              <a:gd name="connsiteY6" fmla="*/ 1264073 h 1865840"/>
              <a:gd name="connsiteX7" fmla="*/ 1099315 w 1247469"/>
              <a:gd name="connsiteY7" fmla="*/ 1114011 h 1865840"/>
              <a:gd name="connsiteX8" fmla="*/ 1134617 w 1247469"/>
              <a:gd name="connsiteY8" fmla="*/ 976019 h 1865840"/>
              <a:gd name="connsiteX9" fmla="*/ 1040986 w 1247469"/>
              <a:gd name="connsiteY9" fmla="*/ 763709 h 1865840"/>
              <a:gd name="connsiteX10" fmla="*/ 1035657 w 1247469"/>
              <a:gd name="connsiteY10" fmla="*/ 758957 h 1865840"/>
              <a:gd name="connsiteX11" fmla="*/ 1034991 w 1247469"/>
              <a:gd name="connsiteY11" fmla="*/ 758387 h 1865840"/>
              <a:gd name="connsiteX12" fmla="*/ 1032612 w 1247469"/>
              <a:gd name="connsiteY12" fmla="*/ 756391 h 1865840"/>
              <a:gd name="connsiteX13" fmla="*/ 1027569 w 1247469"/>
              <a:gd name="connsiteY13" fmla="*/ 752115 h 1865840"/>
              <a:gd name="connsiteX14" fmla="*/ 1025571 w 1247469"/>
              <a:gd name="connsiteY14" fmla="*/ 750499 h 1865840"/>
              <a:gd name="connsiteX15" fmla="*/ 700049 w 1247469"/>
              <a:gd name="connsiteY15" fmla="*/ 613932 h 1865840"/>
              <a:gd name="connsiteX16" fmla="*/ 700049 w 1247469"/>
              <a:gd name="connsiteY16" fmla="*/ 321887 h 1865840"/>
              <a:gd name="connsiteX17" fmla="*/ 879224 w 1247469"/>
              <a:gd name="connsiteY17" fmla="*/ 321887 h 1865840"/>
              <a:gd name="connsiteX18" fmla="*/ 879224 w 1247469"/>
              <a:gd name="connsiteY18" fmla="*/ 179618 h 1865840"/>
              <a:gd name="connsiteX19" fmla="*/ 700049 w 1247469"/>
              <a:gd name="connsiteY19" fmla="*/ 179618 h 1865840"/>
              <a:gd name="connsiteX20" fmla="*/ 700049 w 1247469"/>
              <a:gd name="connsiteY20" fmla="*/ 0 h 1865840"/>
              <a:gd name="connsiteX21" fmla="*/ 557698 w 1247469"/>
              <a:gd name="connsiteY21" fmla="*/ 0 h 1865840"/>
              <a:gd name="connsiteX22" fmla="*/ 557698 w 1247469"/>
              <a:gd name="connsiteY22" fmla="*/ 179618 h 1865840"/>
              <a:gd name="connsiteX23" fmla="*/ 378523 w 1247469"/>
              <a:gd name="connsiteY23" fmla="*/ 179618 h 1865840"/>
              <a:gd name="connsiteX24" fmla="*/ 378523 w 1247469"/>
              <a:gd name="connsiteY24" fmla="*/ 321792 h 1865840"/>
              <a:gd name="connsiteX25" fmla="*/ 557698 w 1247469"/>
              <a:gd name="connsiteY25" fmla="*/ 321792 h 1865840"/>
              <a:gd name="connsiteX26" fmla="*/ 557698 w 1247469"/>
              <a:gd name="connsiteY26" fmla="*/ 613742 h 1865840"/>
              <a:gd name="connsiteX27" fmla="*/ 0 w 1247469"/>
              <a:gd name="connsiteY27" fmla="*/ 1237748 h 1865840"/>
              <a:gd name="connsiteX28" fmla="*/ 628873 w 1247469"/>
              <a:gd name="connsiteY28" fmla="*/ 1865841 h 1865840"/>
              <a:gd name="connsiteX29" fmla="*/ 1246138 w 1247469"/>
              <a:gd name="connsiteY29" fmla="*/ 1358064 h 1865840"/>
              <a:gd name="connsiteX30" fmla="*/ 1246328 w 1247469"/>
              <a:gd name="connsiteY30" fmla="*/ 1357304 h 1865840"/>
              <a:gd name="connsiteX31" fmla="*/ 1247470 w 1247469"/>
              <a:gd name="connsiteY31" fmla="*/ 1350461 h 1865840"/>
              <a:gd name="connsiteX32" fmla="*/ 1107689 w 1247469"/>
              <a:gd name="connsiteY32" fmla="*/ 1325276 h 1865840"/>
              <a:gd name="connsiteX33" fmla="*/ 700239 w 1247469"/>
              <a:gd name="connsiteY33" fmla="*/ 757247 h 1865840"/>
              <a:gd name="connsiteX34" fmla="*/ 936126 w 1247469"/>
              <a:gd name="connsiteY34" fmla="*/ 860931 h 1865840"/>
              <a:gd name="connsiteX35" fmla="*/ 943928 w 1247469"/>
              <a:gd name="connsiteY35" fmla="*/ 867488 h 1865840"/>
              <a:gd name="connsiteX36" fmla="*/ 944404 w 1247469"/>
              <a:gd name="connsiteY36" fmla="*/ 867868 h 1865840"/>
              <a:gd name="connsiteX37" fmla="*/ 944595 w 1247469"/>
              <a:gd name="connsiteY37" fmla="*/ 868058 h 1865840"/>
              <a:gd name="connsiteX38" fmla="*/ 992457 w 1247469"/>
              <a:gd name="connsiteY38" fmla="*/ 976019 h 1865840"/>
              <a:gd name="connsiteX39" fmla="*/ 846396 w 1247469"/>
              <a:gd name="connsiteY39" fmla="*/ 1121899 h 1865840"/>
              <a:gd name="connsiteX40" fmla="*/ 700334 w 1247469"/>
              <a:gd name="connsiteY40" fmla="*/ 976019 h 1865840"/>
              <a:gd name="connsiteX41" fmla="*/ 700334 w 1247469"/>
              <a:gd name="connsiteY41" fmla="*/ 757247 h 1865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247469" h="1865840">
                <a:moveTo>
                  <a:pt x="1107689" y="1325276"/>
                </a:moveTo>
                <a:cubicBezTo>
                  <a:pt x="1107308" y="1327272"/>
                  <a:pt x="1106832" y="1329173"/>
                  <a:pt x="1106452" y="1331074"/>
                </a:cubicBezTo>
                <a:cubicBezTo>
                  <a:pt x="1062205" y="1558970"/>
                  <a:pt x="862381" y="1723762"/>
                  <a:pt x="628969" y="1723762"/>
                </a:cubicBezTo>
                <a:cubicBezTo>
                  <a:pt x="360729" y="1723762"/>
                  <a:pt x="142446" y="1505750"/>
                  <a:pt x="142446" y="1237843"/>
                </a:cubicBezTo>
                <a:cubicBezTo>
                  <a:pt x="142446" y="994076"/>
                  <a:pt x="323143" y="791649"/>
                  <a:pt x="557793" y="757152"/>
                </a:cubicBezTo>
                <a:lnTo>
                  <a:pt x="557793" y="976019"/>
                </a:lnTo>
                <a:cubicBezTo>
                  <a:pt x="557793" y="1134919"/>
                  <a:pt x="687203" y="1264073"/>
                  <a:pt x="846205" y="1264073"/>
                </a:cubicBezTo>
                <a:cubicBezTo>
                  <a:pt x="955252" y="1264073"/>
                  <a:pt x="1050311" y="1203345"/>
                  <a:pt x="1099315" y="1114011"/>
                </a:cubicBezTo>
                <a:cubicBezTo>
                  <a:pt x="1121771" y="1073051"/>
                  <a:pt x="1134617" y="1026008"/>
                  <a:pt x="1134617" y="976019"/>
                </a:cubicBezTo>
                <a:cubicBezTo>
                  <a:pt x="1134617" y="895429"/>
                  <a:pt x="1100552" y="818165"/>
                  <a:pt x="1040986" y="763709"/>
                </a:cubicBezTo>
                <a:cubicBezTo>
                  <a:pt x="1039178" y="762188"/>
                  <a:pt x="1037465" y="760478"/>
                  <a:pt x="1035657" y="758957"/>
                </a:cubicBezTo>
                <a:lnTo>
                  <a:pt x="1034991" y="758387"/>
                </a:lnTo>
                <a:lnTo>
                  <a:pt x="1032612" y="756391"/>
                </a:lnTo>
                <a:cubicBezTo>
                  <a:pt x="1030804" y="754776"/>
                  <a:pt x="1028901" y="753255"/>
                  <a:pt x="1027569" y="752115"/>
                </a:cubicBezTo>
                <a:lnTo>
                  <a:pt x="1025571" y="750499"/>
                </a:lnTo>
                <a:cubicBezTo>
                  <a:pt x="932320" y="674755"/>
                  <a:pt x="818801" y="627522"/>
                  <a:pt x="700049" y="613932"/>
                </a:cubicBezTo>
                <a:lnTo>
                  <a:pt x="700049" y="321887"/>
                </a:lnTo>
                <a:lnTo>
                  <a:pt x="879224" y="321887"/>
                </a:lnTo>
                <a:lnTo>
                  <a:pt x="879224" y="179618"/>
                </a:lnTo>
                <a:lnTo>
                  <a:pt x="700049" y="179618"/>
                </a:lnTo>
                <a:lnTo>
                  <a:pt x="700049" y="0"/>
                </a:lnTo>
                <a:lnTo>
                  <a:pt x="557698" y="0"/>
                </a:lnTo>
                <a:lnTo>
                  <a:pt x="557698" y="179618"/>
                </a:lnTo>
                <a:lnTo>
                  <a:pt x="378523" y="179618"/>
                </a:lnTo>
                <a:lnTo>
                  <a:pt x="378523" y="321792"/>
                </a:lnTo>
                <a:lnTo>
                  <a:pt x="557698" y="321792"/>
                </a:lnTo>
                <a:lnTo>
                  <a:pt x="557698" y="613742"/>
                </a:lnTo>
                <a:cubicBezTo>
                  <a:pt x="244356" y="649191"/>
                  <a:pt x="0" y="915386"/>
                  <a:pt x="0" y="1237748"/>
                </a:cubicBezTo>
                <a:cubicBezTo>
                  <a:pt x="0" y="1584059"/>
                  <a:pt x="282132" y="1865841"/>
                  <a:pt x="628873" y="1865841"/>
                </a:cubicBezTo>
                <a:cubicBezTo>
                  <a:pt x="930512" y="1865841"/>
                  <a:pt x="1188855" y="1652770"/>
                  <a:pt x="1246138" y="1358064"/>
                </a:cubicBezTo>
                <a:cubicBezTo>
                  <a:pt x="1246233" y="1357779"/>
                  <a:pt x="1246233" y="1357589"/>
                  <a:pt x="1246328" y="1357304"/>
                </a:cubicBezTo>
                <a:cubicBezTo>
                  <a:pt x="1246804" y="1355023"/>
                  <a:pt x="1247090" y="1352742"/>
                  <a:pt x="1247470" y="1350461"/>
                </a:cubicBezTo>
                <a:lnTo>
                  <a:pt x="1107689" y="1325276"/>
                </a:lnTo>
                <a:close/>
                <a:moveTo>
                  <a:pt x="700239" y="757247"/>
                </a:moveTo>
                <a:cubicBezTo>
                  <a:pt x="786544" y="770076"/>
                  <a:pt x="868471" y="805715"/>
                  <a:pt x="936126" y="860931"/>
                </a:cubicBezTo>
                <a:lnTo>
                  <a:pt x="943928" y="867488"/>
                </a:lnTo>
                <a:lnTo>
                  <a:pt x="944404" y="867868"/>
                </a:lnTo>
                <a:cubicBezTo>
                  <a:pt x="944499" y="867963"/>
                  <a:pt x="944499" y="867963"/>
                  <a:pt x="944595" y="868058"/>
                </a:cubicBezTo>
                <a:cubicBezTo>
                  <a:pt x="975044" y="895714"/>
                  <a:pt x="992457" y="934964"/>
                  <a:pt x="992457" y="976019"/>
                </a:cubicBezTo>
                <a:cubicBezTo>
                  <a:pt x="992457" y="1056420"/>
                  <a:pt x="926896" y="1121899"/>
                  <a:pt x="846396" y="1121899"/>
                </a:cubicBezTo>
                <a:cubicBezTo>
                  <a:pt x="765895" y="1121899"/>
                  <a:pt x="700334" y="1056420"/>
                  <a:pt x="700334" y="976019"/>
                </a:cubicBezTo>
                <a:lnTo>
                  <a:pt x="700334" y="757247"/>
                </a:lnTo>
                <a:close/>
              </a:path>
            </a:pathLst>
          </a:custGeom>
          <a:solidFill>
            <a:schemeClr val="accent5"/>
          </a:solidFill>
          <a:ln w="9515" cap="flat">
            <a:noFill/>
            <a:prstDash val="solid"/>
            <a:miter/>
          </a:ln>
        </p:spPr>
        <p:txBody>
          <a:bodyPr rtlCol="0" anchor="ctr"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35215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C81E715-8E29-D24F-8B5E-D5130C835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267F5A6-464C-F54A-90BD-4AAA6061D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61E3482-B226-B54D-A5C8-4557433E9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3413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fld id="{1C2D7718-64C6-464F-902D-DE1636744710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D2E67E6-E2D1-014F-89DA-AB4296BC0E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179530" y="6356350"/>
            <a:ext cx="78329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/>
                </a:solidFill>
              </a:defRPr>
            </a:lvl1pPr>
          </a:lstStyle>
          <a:p>
            <a:r>
              <a:rPr lang="nb-NO"/>
              <a:t>© Misjonssambandet</a:t>
            </a:r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6AE9DF4-0DD1-6844-8CBC-2AA40FD4F1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12470" y="6356350"/>
            <a:ext cx="13413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3525D100-736B-F043-8B24-64765108CAB6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290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orient="horz" pos="1068">
          <p15:clr>
            <a:srgbClr val="F26B43"/>
          </p15:clr>
        </p15:guide>
        <p15:guide id="4" orient="horz" pos="11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2D16AA34-95FA-37D6-7C6E-204FE8A70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07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A9527B4-4C26-4558-9B5C-6F3781BFA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97E2ED0-8D1E-4846-950A-34B05AE0B53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Indonesia har om lag 270 millioner innbyggere og består av 17 508 øyer. </a:t>
            </a:r>
          </a:p>
          <a:p>
            <a:pPr marL="0" indent="0">
              <a:buNone/>
            </a:pPr>
            <a:r>
              <a:rPr lang="nb-NO" dirty="0"/>
              <a:t>Misjonssambandet har hatt utsendinger i Indonesia siden 1975.</a:t>
            </a:r>
          </a:p>
        </p:txBody>
      </p:sp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E6573E32-7D0B-4EDD-B784-CE68A34CC7B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50777" r="16127"/>
          <a:stretch/>
        </p:blipFill>
        <p:spPr>
          <a:xfrm>
            <a:off x="0" y="0"/>
            <a:ext cx="5181600" cy="6858000"/>
          </a:xfrm>
          <a:prstGeom prst="rect">
            <a:avLst/>
          </a:prstGeom>
        </p:spPr>
      </p:pic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829BCC2-81E4-4646-B649-1DF402315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7BEC5D8-36E5-46F3-8EC4-CBA86503B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25D100-736B-F043-8B24-64765108CAB6}" type="slidenum">
              <a:rPr kumimoji="0" lang="nb-NO" sz="1100" b="0" i="0" u="none" strike="noStrike" kern="1200" cap="none" spc="0" normalizeH="0" baseline="0" noProof="0" smtClean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WorkSans-Regular"/>
              <a:ea typeface="+mn-ea"/>
              <a:cs typeface="+mn-cs"/>
            </a:endParaRP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9B7C23C4-9D9E-0FA3-452C-EADBCB5FAA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722"/>
          <a:stretch/>
        </p:blipFill>
        <p:spPr>
          <a:xfrm>
            <a:off x="1" y="0"/>
            <a:ext cx="5181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576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48E50B02-E46C-4B5B-B7DE-FB8CAC682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816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9F8749C-E6BD-4034-ACDB-C4FF4B09F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Behov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411BB5C-936A-4A02-807E-476B90CB19E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/>
              <a:t>Omtrent 155 millioner av innbyggerne har ikke hørt evangeliet om Jesus. </a:t>
            </a:r>
          </a:p>
          <a:p>
            <a:r>
              <a:rPr lang="nb-NO" dirty="0"/>
              <a:t>Deler av landet bærer preg av dårlig kunnskap innen helse og ernæring.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515E61B-5278-4D9C-B056-FEF5CC511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248DAEB-2262-4D06-9FD5-0CB8E48A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25D100-736B-F043-8B24-64765108CAB6}" type="slidenum">
              <a:rPr kumimoji="0" lang="nb-NO" sz="1100" b="0" i="0" u="none" strike="noStrike" kern="1200" cap="none" spc="0" normalizeH="0" baseline="0" noProof="0" smtClean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WorkSans-Regular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10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0CDB4699-EF6D-4138-A59A-0237E551A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1816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41BAC32-7808-4A88-8AFB-4687245AA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Dette støtter du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6105DE-CCB0-40B3-B1C6-0A7A4A28D8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nb-NO" b="0" i="0" dirty="0">
                <a:effectLst/>
                <a:latin typeface="Calibri" panose="020F0502020204030204" pitchFamily="34" charset="0"/>
              </a:rPr>
              <a:t>Gi evangeliet til unådde folkegrupper.</a:t>
            </a:r>
          </a:p>
          <a:p>
            <a:pPr algn="l"/>
            <a:r>
              <a:rPr lang="nb-NO" b="0" i="0" dirty="0">
                <a:effectLst/>
                <a:latin typeface="Calibri" panose="020F0502020204030204" pitchFamily="34" charset="0"/>
              </a:rPr>
              <a:t>Styrke ulike typer kristne ledere gjennom utdanning, kurs og ressurser til bruk i arbeidet. </a:t>
            </a:r>
          </a:p>
          <a:p>
            <a:pPr algn="l"/>
            <a:r>
              <a:rPr lang="nb-NO" b="0" i="0" dirty="0">
                <a:effectLst/>
                <a:latin typeface="Calibri" panose="020F0502020204030204" pitchFamily="34" charset="0"/>
              </a:rPr>
              <a:t>Gi et verdig liv for psykisk syke. </a:t>
            </a:r>
          </a:p>
          <a:p>
            <a:pPr algn="l"/>
            <a:r>
              <a:rPr lang="nb-NO" b="0" i="0" dirty="0">
                <a:effectLst/>
                <a:latin typeface="Calibri" panose="020F0502020204030204" pitchFamily="34" charset="0"/>
              </a:rPr>
              <a:t>Styrke og bedre lokale helsestasjoner i flere landsbyer.</a:t>
            </a:r>
          </a:p>
          <a:p>
            <a:pPr algn="l"/>
            <a:r>
              <a:rPr lang="nb-NO" dirty="0">
                <a:latin typeface="Calibri" panose="020F0502020204030204" pitchFamily="34" charset="0"/>
              </a:rPr>
              <a:t>Business as </a:t>
            </a:r>
            <a:r>
              <a:rPr lang="nb-NO" dirty="0" err="1">
                <a:latin typeface="Calibri" panose="020F0502020204030204" pitchFamily="34" charset="0"/>
              </a:rPr>
              <a:t>Mission</a:t>
            </a:r>
            <a:r>
              <a:rPr lang="nb-NO" dirty="0">
                <a:latin typeface="Calibri" panose="020F0502020204030204" pitchFamily="34" charset="0"/>
              </a:rPr>
              <a:t> i et område til en av Indonesias minst nådde folkegrupper. </a:t>
            </a:r>
            <a:r>
              <a:rPr lang="nb-NO" b="0" i="0" dirty="0">
                <a:effectLst/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A3CE618-3F7C-4782-A73B-426920E01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t>© Misjonssambandet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C7E8627-6F9B-4864-975B-0EFBC1D4C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25D100-736B-F043-8B24-64765108CAB6}" type="slidenum">
              <a:rPr kumimoji="0" lang="nb-NO" sz="1100" b="0" i="0" u="none" strike="noStrike" kern="1200" cap="none" spc="0" normalizeH="0" baseline="0" noProof="0" smtClean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WorkSans-Regular"/>
              <a:ea typeface="+mn-ea"/>
              <a:cs typeface="+mn-cs"/>
            </a:endParaRPr>
          </a:p>
        </p:txBody>
      </p:sp>
      <p:pic>
        <p:nvPicPr>
          <p:cNvPr id="1026" name="Picture 2" descr="fruits on display beside road during daytime">
            <a:extLst>
              <a:ext uri="{FF2B5EF4-FFF2-40B4-BE49-F238E27FC236}">
                <a16:creationId xmlns:a16="http://schemas.microsoft.com/office/drawing/2014/main" id="{B6B808AE-55B1-FCEC-4C44-F738BBBB9F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/>
          <a:stretch/>
        </p:blipFill>
        <p:spPr bwMode="auto">
          <a:xfrm>
            <a:off x="0" y="0"/>
            <a:ext cx="5181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705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6F402D69-A72F-400E-993E-4253AAB8A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Be om at Jesus må bli gjort kjent i Indonesia. Be spesielt for minst nådde folkegruppene vi har arbeid blant. </a:t>
            </a:r>
          </a:p>
          <a:p>
            <a:r>
              <a:rPr lang="nb-NO" dirty="0"/>
              <a:t>Be om at prosjektene våre får være til velsignelse og være med å gi mennesker bedre livsvilkår. </a:t>
            </a:r>
          </a:p>
          <a:p>
            <a:r>
              <a:rPr lang="nb-NO" dirty="0"/>
              <a:t>Be om godt samarbeid med myndighetene. </a:t>
            </a:r>
          </a:p>
          <a:p>
            <a:r>
              <a:rPr lang="nb-NO" dirty="0"/>
              <a:t>Be for alle utsendinger og deres familie og venner. Be om styrke, glede og visdom i tjenesten. </a:t>
            </a:r>
          </a:p>
          <a:p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4C20CC66-C6D6-46F8-B57A-C98BCC4B1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FF7E78-AD59-D34D-8B4B-3EC43A6EB08A}" type="datetime1">
              <a:rPr kumimoji="0" lang="nb-NO" sz="1100" b="0" i="0" u="none" strike="noStrike" kern="1200" cap="none" spc="0" normalizeH="0" baseline="0" noProof="0" smtClean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28.08.2026</a:t>
            </a:fld>
            <a:endParaRPr kumimoji="0" lang="nb-NO" sz="1100" b="0" i="0" u="none" strike="noStrike" kern="1200" cap="none" spc="0" normalizeH="0" baseline="0" noProof="0" dirty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WorkSans-Regular"/>
              <a:ea typeface="+mn-ea"/>
              <a:cs typeface="+mn-cs"/>
            </a:endParaRPr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398A3DF1-3157-4040-851F-3E228513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t>© Misjonssambandet</a:t>
            </a:r>
            <a:endParaRPr kumimoji="0" lang="nb-NO" sz="1100" b="0" i="0" u="none" strike="noStrike" kern="1200" cap="none" spc="0" normalizeH="0" baseline="0" noProof="0" dirty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WorkSans-Regular"/>
              <a:ea typeface="+mn-ea"/>
              <a:cs typeface="+mn-cs"/>
            </a:endParaRP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BBBCA50-F94D-4D03-AB09-346355C2C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525D100-736B-F043-8B24-64765108CAB6}" type="slidenum">
              <a:rPr kumimoji="0" lang="nb-NO" sz="1100" b="0" i="0" u="none" strike="noStrike" kern="1200" cap="none" spc="0" normalizeH="0" baseline="0" noProof="0" smtClean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WorkSans-Regular"/>
              <a:ea typeface="+mn-ea"/>
              <a:cs typeface="+mn-cs"/>
            </a:endParaRPr>
          </a:p>
        </p:txBody>
      </p:sp>
      <p:sp>
        <p:nvSpPr>
          <p:cNvPr id="6" name="Tittel 5">
            <a:extLst>
              <a:ext uri="{FF2B5EF4-FFF2-40B4-BE49-F238E27FC236}">
                <a16:creationId xmlns:a16="http://schemas.microsoft.com/office/drawing/2014/main" id="{457D3D91-3B33-4CD0-85E4-274AF599A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Bønneemner</a:t>
            </a:r>
          </a:p>
        </p:txBody>
      </p:sp>
    </p:spTree>
    <p:extLst>
      <p:ext uri="{BB962C8B-B14F-4D97-AF65-F5344CB8AC3E}">
        <p14:creationId xmlns:p14="http://schemas.microsoft.com/office/powerpoint/2010/main" val="557510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E4E4CABB-D89C-46CE-B4F8-6BF9D7799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181600" cy="6858000"/>
          </a:xfrm>
          <a:prstGeom prst="rect">
            <a:avLst/>
          </a:prstGeom>
        </p:spPr>
      </p:pic>
      <p:sp>
        <p:nvSpPr>
          <p:cNvPr id="6" name="Rektangel: avrundede hjørner 5">
            <a:extLst>
              <a:ext uri="{FF2B5EF4-FFF2-40B4-BE49-F238E27FC236}">
                <a16:creationId xmlns:a16="http://schemas.microsoft.com/office/drawing/2014/main" id="{BEBD2E27-7632-0A2C-9942-8D3C3B082BD0}"/>
              </a:ext>
            </a:extLst>
          </p:cNvPr>
          <p:cNvSpPr/>
          <p:nvPr/>
        </p:nvSpPr>
        <p:spPr>
          <a:xfrm>
            <a:off x="1028280" y="1825756"/>
            <a:ext cx="3125037" cy="3206488"/>
          </a:xfrm>
          <a:prstGeom prst="roundRect">
            <a:avLst>
              <a:gd name="adj" fmla="val 44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57AEA13-B672-4B7B-AEC6-BCC0EA97A61C}"/>
              </a:ext>
            </a:extLst>
          </p:cNvPr>
          <p:cNvSpPr/>
          <p:nvPr/>
        </p:nvSpPr>
        <p:spPr>
          <a:xfrm>
            <a:off x="5604387" y="365125"/>
            <a:ext cx="5073445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6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Medium"/>
                <a:ea typeface="+mn-ea"/>
                <a:cs typeface="+mn-cs"/>
              </a:rPr>
              <a:t>Ønsker du å støtte arbeidet i Indonesia? 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CF1F42A-7CB3-45C2-9EE6-0D994538E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04387" y="1817688"/>
            <a:ext cx="5178827" cy="4359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dirty="0"/>
              <a:t>Du kan bli fast giver eller gi en enkeltgave på </a:t>
            </a:r>
            <a:r>
              <a:rPr lang="nb-NO" sz="3000" b="1" dirty="0"/>
              <a:t>gi.nlm.no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Du kan også gi en enkeltgave på:</a:t>
            </a:r>
          </a:p>
          <a:p>
            <a:pPr marL="0" indent="0">
              <a:buNone/>
            </a:pPr>
            <a:r>
              <a:rPr lang="nb-NO" dirty="0"/>
              <a:t>Gavekonto 8220.02.90131 </a:t>
            </a:r>
          </a:p>
          <a:p>
            <a:pPr marL="0" indent="0">
              <a:buNone/>
            </a:pPr>
            <a:r>
              <a:rPr lang="nb-NO" dirty="0"/>
              <a:t>Vipps #700 000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Takk for din støtte!</a:t>
            </a:r>
          </a:p>
          <a:p>
            <a:pPr marL="0" indent="0">
              <a:buNone/>
            </a:pPr>
            <a:endParaRPr lang="nb-NO" dirty="0"/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9F01566B-42C0-4975-BA66-A7DE02890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79530" y="6356350"/>
            <a:ext cx="783294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100" b="0" i="0" u="none" strike="noStrike" kern="1200" cap="none" spc="0" normalizeH="0" baseline="0" noProof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t>© Misjonssambandet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CD0E227B-DC7F-4500-AD06-EB8828BB2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12470" y="6356350"/>
            <a:ext cx="1341329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3525D100-736B-F043-8B24-64765108CAB6}" type="slidenum">
              <a:rPr kumimoji="0" lang="nb-NO" sz="1100" b="0" i="0" u="none" strike="noStrike" kern="1200" cap="none" spc="0" normalizeH="0" baseline="0" noProof="0" smtClean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WorkSans-Regular"/>
              <a:ea typeface="+mn-ea"/>
              <a:cs typeface="+mn-cs"/>
            </a:endParaRPr>
          </a:p>
        </p:txBody>
      </p:sp>
      <p:sp>
        <p:nvSpPr>
          <p:cNvPr id="12" name="Date Placeholder 4" hidden="1">
            <a:extLst>
              <a:ext uri="{FF2B5EF4-FFF2-40B4-BE49-F238E27FC236}">
                <a16:creationId xmlns:a16="http://schemas.microsoft.com/office/drawing/2014/main" id="{7C82D867-A134-4E35-9370-1AAA48155EAC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5364000" y="6356350"/>
            <a:ext cx="1341329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A382AA20-2EC2-ED46-9CC0-25ED01A30C0A}" type="datetime1">
              <a:rPr kumimoji="0" lang="nb-NO" sz="1100" b="0" i="0" u="none" strike="noStrike" kern="1200" cap="none" spc="0" normalizeH="0" baseline="0" noProof="0" smtClean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WorkSans-Regular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28.08.2026</a:t>
            </a:fld>
            <a:endParaRPr kumimoji="0" lang="nb-NO" sz="1100" b="0" i="0" u="none" strike="noStrike" kern="1200" cap="none" spc="0" normalizeH="0" baseline="0" noProof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WorkSans-Regular"/>
              <a:ea typeface="+mn-ea"/>
              <a:cs typeface="+mn-cs"/>
            </a:endParaRP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651EF6F8-ACE6-0E56-DD8C-5E66228B9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6395" y="1994597"/>
            <a:ext cx="2868806" cy="286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612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nummer 1">
            <a:extLst>
              <a:ext uri="{FF2B5EF4-FFF2-40B4-BE49-F238E27FC236}">
                <a16:creationId xmlns:a16="http://schemas.microsoft.com/office/drawing/2014/main" id="{AFC09012-5376-D89A-F4DE-68223C129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F2D-9A75-8147-B79E-A797A58F294E}" type="slidenum">
              <a:rPr lang="nb-NO" smtClean="0"/>
              <a:pPr/>
              <a:t>7</a:t>
            </a:fld>
            <a:endParaRPr lang="nb-NO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8CAB715F-A59B-1560-97E0-0C04100DD477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5BC301C-1EAE-E040-A3F0-97651CB2A4B4}" type="datetime1">
              <a:rPr lang="nb-NO" smtClean="0"/>
              <a:t>28.08.2026</a:t>
            </a:fld>
            <a:endParaRPr lang="nb-NO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0FDB049-E1E7-7C9F-734D-122CE3C03B5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nb-NO"/>
              <a:t>© Misjonssambandet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7869131"/>
      </p:ext>
    </p:extLst>
  </p:cSld>
  <p:clrMapOvr>
    <a:masterClrMapping/>
  </p:clrMapOvr>
</p:sld>
</file>

<file path=ppt/theme/theme1.xml><?xml version="1.0" encoding="utf-8"?>
<a:theme xmlns:a="http://schemas.openxmlformats.org/drawingml/2006/main" name="Misjonssambandet">
  <a:themeElements>
    <a:clrScheme name="Misjonssambandet 1">
      <a:dk1>
        <a:srgbClr val="383838"/>
      </a:dk1>
      <a:lt1>
        <a:srgbClr val="FFFFFF"/>
      </a:lt1>
      <a:dk2>
        <a:srgbClr val="410023"/>
      </a:dk2>
      <a:lt2>
        <a:srgbClr val="FE004B"/>
      </a:lt2>
      <a:accent1>
        <a:srgbClr val="5797FE"/>
      </a:accent1>
      <a:accent2>
        <a:srgbClr val="1A1C47"/>
      </a:accent2>
      <a:accent3>
        <a:srgbClr val="6EDC89"/>
      </a:accent3>
      <a:accent4>
        <a:srgbClr val="003D37"/>
      </a:accent4>
      <a:accent5>
        <a:srgbClr val="EFECD9"/>
      </a:accent5>
      <a:accent6>
        <a:srgbClr val="373739"/>
      </a:accent6>
      <a:hlink>
        <a:srgbClr val="C1BFB0"/>
      </a:hlink>
      <a:folHlink>
        <a:srgbClr val="939189"/>
      </a:folHlink>
    </a:clrScheme>
    <a:fontScheme name="Misjonssambandet">
      <a:majorFont>
        <a:latin typeface="WorkSans-Medium"/>
        <a:ea typeface=""/>
        <a:cs typeface=""/>
      </a:majorFont>
      <a:minorFont>
        <a:latin typeface="WorkSans-Regula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sjonssambandet_mal" id="{99E7A1F5-81D3-FD41-98D3-4EB535A83404}" vid="{05A76579-7075-DB4E-82E7-8A5B07EEDEF9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e43613f-c296-48b9-814d-e86f8f940e49">
      <Terms xmlns="http://schemas.microsoft.com/office/infopath/2007/PartnerControls"/>
    </lcf76f155ced4ddcb4097134ff3c332f>
    <TaxCatchAll xmlns="8d78b34e-6477-4657-9b6f-af41f1dd74c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8DE1B5237D442498049EB3D17987F17" ma:contentTypeVersion="18" ma:contentTypeDescription="Opprett et nytt dokument." ma:contentTypeScope="" ma:versionID="ab0ddab6cb6f2457c1e8a6469cf581dc">
  <xsd:schema xmlns:xsd="http://www.w3.org/2001/XMLSchema" xmlns:xs="http://www.w3.org/2001/XMLSchema" xmlns:p="http://schemas.microsoft.com/office/2006/metadata/properties" xmlns:ns2="ce43613f-c296-48b9-814d-e86f8f940e49" xmlns:ns3="8d78b34e-6477-4657-9b6f-af41f1dd74ce" targetNamespace="http://schemas.microsoft.com/office/2006/metadata/properties" ma:root="true" ma:fieldsID="75d222c71a4002000e7c5b391e4b0c59" ns2:_="" ns3:_="">
    <xsd:import namespace="ce43613f-c296-48b9-814d-e86f8f940e49"/>
    <xsd:import namespace="8d78b34e-6477-4657-9b6f-af41f1dd74c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43613f-c296-48b9-814d-e86f8f940e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Bildemerkelapper" ma:readOnly="false" ma:fieldId="{5cf76f15-5ced-4ddc-b409-7134ff3c332f}" ma:taxonomyMulti="true" ma:sspId="4fb5af8f-fac7-4c0d-a6af-8755656285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78b34e-6477-4657-9b6f-af41f1dd74ce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a2fae69-3a98-4f5e-aeac-7ec2c7e28136}" ma:internalName="TaxCatchAll" ma:showField="CatchAllData" ma:web="8d78b34e-6477-4657-9b6f-af41f1dd74c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61BFFB0-23E4-421D-8888-CC5DA832337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046932-0459-4D80-B0F3-DF37C1BB6EAD}">
  <ds:schemaRefs>
    <ds:schemaRef ds:uri="http://schemas.microsoft.com/office/2006/metadata/properties"/>
    <ds:schemaRef ds:uri="http://schemas.microsoft.com/office/infopath/2007/PartnerControls"/>
    <ds:schemaRef ds:uri="ce43613f-c296-48b9-814d-e86f8f940e49"/>
    <ds:schemaRef ds:uri="8d78b34e-6477-4657-9b6f-af41f1dd74ce"/>
  </ds:schemaRefs>
</ds:datastoreItem>
</file>

<file path=customXml/itemProps3.xml><?xml version="1.0" encoding="utf-8"?>
<ds:datastoreItem xmlns:ds="http://schemas.openxmlformats.org/officeDocument/2006/customXml" ds:itemID="{89E9583F-248F-47F5-BE9C-D45A265B32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e43613f-c296-48b9-814d-e86f8f940e49"/>
    <ds:schemaRef ds:uri="8d78b34e-6477-4657-9b6f-af41f1dd74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12046</TotalTime>
  <Words>256</Words>
  <Application>Microsoft Office PowerPoint</Application>
  <PresentationFormat>Widescreen</PresentationFormat>
  <Paragraphs>41</Paragraphs>
  <Slides>7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Arial</vt:lpstr>
      <vt:lpstr>Calibri</vt:lpstr>
      <vt:lpstr>WorkSans-Medium</vt:lpstr>
      <vt:lpstr>WorkSans-Regular</vt:lpstr>
      <vt:lpstr>Misjonssambandet</vt:lpstr>
      <vt:lpstr>PowerPoint-presentasjon</vt:lpstr>
      <vt:lpstr>PowerPoint-presentasjon</vt:lpstr>
      <vt:lpstr>Behov</vt:lpstr>
      <vt:lpstr>Dette støtter du</vt:lpstr>
      <vt:lpstr>Bønneemner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Behov</dc:title>
  <dc:creator>Åsa Iversen</dc:creator>
  <cp:lastModifiedBy>Elise Haugland</cp:lastModifiedBy>
  <cp:revision>12</cp:revision>
  <dcterms:created xsi:type="dcterms:W3CDTF">2021-06-15T04:22:44Z</dcterms:created>
  <dcterms:modified xsi:type="dcterms:W3CDTF">2026-08-28T12:58:19Z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0x01010078DE1B5237D442498049EB3D17987F17</vt:lpwstr>
  </property>
</Properties>
</file>