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0" r:id="rId5"/>
    <p:sldId id="292" r:id="rId6"/>
    <p:sldId id="296" r:id="rId7"/>
    <p:sldId id="297" r:id="rId8"/>
    <p:sldId id="289" r:id="rId9"/>
    <p:sldId id="293" r:id="rId10"/>
    <p:sldId id="295" r:id="rId11"/>
    <p:sldId id="294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39A7B-B50F-4C62-8CA6-46F8C2B06F63}" v="4" dt="2019-06-28T09:59:38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 varScale="1">
        <p:scale>
          <a:sx n="64" d="100"/>
          <a:sy n="64" d="100"/>
        </p:scale>
        <p:origin x="66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te Haukelid" userId="64dac83b-37a7-4b42-965c-a72ce8ad051f" providerId="ADAL" clId="{9778B104-93D6-45A6-81AF-AFA8A34340EA}"/>
    <pc:docChg chg="custSel modSld">
      <pc:chgData name="Grete Haukelid" userId="64dac83b-37a7-4b42-965c-a72ce8ad051f" providerId="ADAL" clId="{9778B104-93D6-45A6-81AF-AFA8A34340EA}" dt="2019-06-28T09:59:39.432" v="12" actId="962"/>
      <pc:docMkLst>
        <pc:docMk/>
      </pc:docMkLst>
      <pc:sldChg chg="addSp modSp">
        <pc:chgData name="Grete Haukelid" userId="64dac83b-37a7-4b42-965c-a72ce8ad051f" providerId="ADAL" clId="{9778B104-93D6-45A6-81AF-AFA8A34340EA}" dt="2019-06-28T09:59:39.432" v="12" actId="962"/>
        <pc:sldMkLst>
          <pc:docMk/>
          <pc:sldMk cId="3950158407" sldId="290"/>
        </pc:sldMkLst>
        <pc:picChg chg="add mod">
          <ac:chgData name="Grete Haukelid" userId="64dac83b-37a7-4b42-965c-a72ce8ad051f" providerId="ADAL" clId="{9778B104-93D6-45A6-81AF-AFA8A34340EA}" dt="2019-06-28T09:59:39.432" v="12" actId="962"/>
          <ac:picMkLst>
            <pc:docMk/>
            <pc:sldMk cId="3950158407" sldId="290"/>
            <ac:picMk id="4" creationId="{E6768D96-9EF2-43D3-9922-A007922DBD56}"/>
          </ac:picMkLst>
        </pc:picChg>
      </pc:sldChg>
      <pc:sldChg chg="addSp delSp modSp">
        <pc:chgData name="Grete Haukelid" userId="64dac83b-37a7-4b42-965c-a72ce8ad051f" providerId="ADAL" clId="{9778B104-93D6-45A6-81AF-AFA8A34340EA}" dt="2019-06-28T08:56:34.014" v="3" actId="962"/>
        <pc:sldMkLst>
          <pc:docMk/>
          <pc:sldMk cId="749244426" sldId="293"/>
        </pc:sldMkLst>
        <pc:picChg chg="add mod">
          <ac:chgData name="Grete Haukelid" userId="64dac83b-37a7-4b42-965c-a72ce8ad051f" providerId="ADAL" clId="{9778B104-93D6-45A6-81AF-AFA8A34340EA}" dt="2019-06-28T08:56:34.014" v="3" actId="962"/>
          <ac:picMkLst>
            <pc:docMk/>
            <pc:sldMk cId="749244426" sldId="293"/>
            <ac:picMk id="3" creationId="{D985B3B9-54E3-45DD-8C68-5F0C29FFD30E}"/>
          </ac:picMkLst>
        </pc:picChg>
        <pc:picChg chg="del">
          <ac:chgData name="Grete Haukelid" userId="64dac83b-37a7-4b42-965c-a72ce8ad051f" providerId="ADAL" clId="{9778B104-93D6-45A6-81AF-AFA8A34340EA}" dt="2019-06-28T08:56:27.471" v="0" actId="478"/>
          <ac:picMkLst>
            <pc:docMk/>
            <pc:sldMk cId="749244426" sldId="293"/>
            <ac:picMk id="4" creationId="{341C8E81-EF8B-4B36-B267-EDBB75D7A32D}"/>
          </ac:picMkLst>
        </pc:picChg>
      </pc:sldChg>
      <pc:sldChg chg="addSp delSp modSp">
        <pc:chgData name="Grete Haukelid" userId="64dac83b-37a7-4b42-965c-a72ce8ad051f" providerId="ADAL" clId="{9778B104-93D6-45A6-81AF-AFA8A34340EA}" dt="2019-06-28T09:00:53.020" v="7" actId="962"/>
        <pc:sldMkLst>
          <pc:docMk/>
          <pc:sldMk cId="4123878246" sldId="294"/>
        </pc:sldMkLst>
        <pc:picChg chg="del">
          <ac:chgData name="Grete Haukelid" userId="64dac83b-37a7-4b42-965c-a72ce8ad051f" providerId="ADAL" clId="{9778B104-93D6-45A6-81AF-AFA8A34340EA}" dt="2019-06-28T09:00:44.234" v="4" actId="478"/>
          <ac:picMkLst>
            <pc:docMk/>
            <pc:sldMk cId="4123878246" sldId="294"/>
            <ac:picMk id="4" creationId="{1B2C5A14-9347-4EAC-BD1A-67FAE322A07C}"/>
          </ac:picMkLst>
        </pc:picChg>
        <pc:picChg chg="add mod">
          <ac:chgData name="Grete Haukelid" userId="64dac83b-37a7-4b42-965c-a72ce8ad051f" providerId="ADAL" clId="{9778B104-93D6-45A6-81AF-AFA8A34340EA}" dt="2019-06-28T09:00:53.020" v="7" actId="962"/>
          <ac:picMkLst>
            <pc:docMk/>
            <pc:sldMk cId="4123878246" sldId="294"/>
            <ac:picMk id="6" creationId="{6CDF8FA6-A8DF-4055-9407-0593D0C201BF}"/>
          </ac:picMkLst>
        </pc:picChg>
      </pc:sldChg>
      <pc:sldChg chg="addSp delSp modSp">
        <pc:chgData name="Grete Haukelid" userId="64dac83b-37a7-4b42-965c-a72ce8ad051f" providerId="ADAL" clId="{9778B104-93D6-45A6-81AF-AFA8A34340EA}" dt="2019-06-28T09:58:21.655" v="9" actId="931"/>
        <pc:sldMkLst>
          <pc:docMk/>
          <pc:sldMk cId="384798083" sldId="297"/>
        </pc:sldMkLst>
        <pc:picChg chg="del">
          <ac:chgData name="Grete Haukelid" userId="64dac83b-37a7-4b42-965c-a72ce8ad051f" providerId="ADAL" clId="{9778B104-93D6-45A6-81AF-AFA8A34340EA}" dt="2019-06-28T09:58:15.789" v="8" actId="478"/>
          <ac:picMkLst>
            <pc:docMk/>
            <pc:sldMk cId="384798083" sldId="297"/>
            <ac:picMk id="3" creationId="{E80F98B8-B379-4D34-AB42-F4979FF2E36B}"/>
          </ac:picMkLst>
        </pc:picChg>
        <pc:picChg chg="add mod">
          <ac:chgData name="Grete Haukelid" userId="64dac83b-37a7-4b42-965c-a72ce8ad051f" providerId="ADAL" clId="{9778B104-93D6-45A6-81AF-AFA8A34340EA}" dt="2019-06-28T09:58:21.655" v="9" actId="931"/>
          <ac:picMkLst>
            <pc:docMk/>
            <pc:sldMk cId="384798083" sldId="297"/>
            <ac:picMk id="4" creationId="{E12934F3-AD1C-4B23-BF3A-74F2A445318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28.06.2019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ess, tre, utendørs&#10;&#10;Automatisk generert beskrivelse">
            <a:extLst>
              <a:ext uri="{FF2B5EF4-FFF2-40B4-BE49-F238E27FC236}">
                <a16:creationId xmlns:a16="http://schemas.microsoft.com/office/drawing/2014/main" id="{E6768D96-9EF2-43D3-9922-A007922D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5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78D74D8-E78C-4631-9306-6790B310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21DB0277-2F6A-405B-B3A8-7F192AD68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2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12934F3-AD1C-4B23-BF3A-74F2A445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9552D6A-990D-4AC4-87A0-7CF5A0E37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2369" r="-472"/>
          <a:stretch/>
        </p:blipFill>
        <p:spPr>
          <a:xfrm>
            <a:off x="0" y="95250"/>
            <a:ext cx="121158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D985B3B9-54E3-45DD-8C68-5F0C29FFD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" y="0"/>
            <a:ext cx="1219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mann, person, bygning, vegg&#10;&#10;Automatisk generert beskrivelse">
            <a:extLst>
              <a:ext uri="{FF2B5EF4-FFF2-40B4-BE49-F238E27FC236}">
                <a16:creationId xmlns:a16="http://schemas.microsoft.com/office/drawing/2014/main" id="{6990A24F-A3F5-4ECE-B0E4-5065B9D56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7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CDF8FA6-A8DF-4055-9407-0593D0C20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8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0" ma:contentTypeDescription="Opprett et nytt dokument." ma:contentTypeScope="" ma:versionID="16ebef62fa8be83fa061ef0267b34fdf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5375b9e6bf87079ff0661d222e197c3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62DA72-B35A-4FA5-9B3C-BA6618F074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CF47CE-4FE5-45B6-8364-9C942B469880}">
  <ds:schemaRefs>
    <ds:schemaRef ds:uri="http://purl.org/dc/terms/"/>
    <ds:schemaRef ds:uri="a39d4a7e-fd69-444c-bc09-98920aa0da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D3917D-D87F-4324-87F5-43EA22F11DC5}"/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Grete Haukelid</cp:lastModifiedBy>
  <cp:revision>69</cp:revision>
  <dcterms:created xsi:type="dcterms:W3CDTF">2016-02-17T11:12:27Z</dcterms:created>
  <dcterms:modified xsi:type="dcterms:W3CDTF">2019-06-28T09:59:43Z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