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40" r:id="rId5"/>
    <p:sldId id="350" r:id="rId6"/>
    <p:sldId id="348" r:id="rId7"/>
    <p:sldId id="341" r:id="rId8"/>
    <p:sldId id="352" r:id="rId9"/>
    <p:sldId id="353" r:id="rId10"/>
    <p:sldId id="349" r:id="rId11"/>
    <p:sldId id="35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8717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216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27.10.2025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27.10.2025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27.10.2025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27.10.2025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27.10.2025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27.10.2025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27.10.2025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27.10.2025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27.10.2025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27.10.2025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27.10.2025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036B8BC-6FF4-CE46-6953-A07FBCD2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6" r="976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8077201" y="3153508"/>
            <a:ext cx="3575538" cy="3054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Følg arbeidet i de sensitive områdene tett gjennom Signal. </a:t>
            </a:r>
          </a:p>
          <a:p>
            <a:pPr marL="0" indent="0">
              <a:lnSpc>
                <a:spcPct val="110000"/>
              </a:lnSpc>
              <a:buNone/>
            </a:pPr>
            <a:endParaRPr lang="nb-NO" sz="1900" dirty="0">
              <a:solidFill>
                <a:schemeClr val="bg1"/>
              </a:solidFill>
              <a:latin typeface="Work Sans Medium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Ta kontakt med ditt </a:t>
            </a:r>
            <a:r>
              <a:rPr lang="nb-NO" sz="2600" dirty="0" err="1">
                <a:solidFill>
                  <a:schemeClr val="bg1"/>
                </a:solidFill>
                <a:latin typeface="Work Sans Medium" pitchFamily="2" charset="77"/>
              </a:rPr>
              <a:t>regionkontor</a:t>
            </a: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 for å bli med i gruppene på denne appen. </a:t>
            </a:r>
          </a:p>
        </p:txBody>
      </p:sp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8A08-0EC2-4F3C-CAA7-184211BB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FE23C5-8EE9-20CC-E6D9-1685C3E2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776558C-6AF4-A7C5-E365-DF89B424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8B83B41-B71F-44AC-3F8D-9A85F727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B34000C-1B36-36F3-FA3C-1FC5C473D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787E-1B7D-A7DA-51E5-D68B6D1C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EEF7370-FE2B-5698-7B30-274D1CF8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AF6F1D-9BA3-5727-5621-069CBEE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7EE27-EDB3-1E98-BC6E-CCC2F776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68D33EB-F5EC-58E3-91EC-BE1CF729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" r="950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84EEAE-1A2B-CF7D-58E1-1C2A6996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538BAE-617A-499A-ABE2-3846B9A6CB0E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9835</TotalTime>
  <Words>57</Words>
  <Application>Microsoft Macintosh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Margaret Aambø Mathisen</cp:lastModifiedBy>
  <cp:revision>69</cp:revision>
  <cp:lastPrinted>2025-01-31T08:23:21Z</cp:lastPrinted>
  <dcterms:created xsi:type="dcterms:W3CDTF">2022-02-23T13:22:30Z</dcterms:created>
  <dcterms:modified xsi:type="dcterms:W3CDTF">2025-10-27T13:07:52Z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