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40" r:id="rId5"/>
    <p:sldId id="341" r:id="rId6"/>
    <p:sldId id="346" r:id="rId7"/>
    <p:sldId id="345" r:id="rId8"/>
    <p:sldId id="333" r:id="rId9"/>
    <p:sldId id="342" r:id="rId10"/>
    <p:sldId id="339" r:id="rId11"/>
    <p:sldId id="343" r:id="rId12"/>
    <p:sldId id="337" r:id="rId13"/>
    <p:sldId id="347" r:id="rId14"/>
    <p:sldId id="331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28" autoAdjust="0"/>
    <p:restoredTop sz="87179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208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31.05.2024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31.05.2024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31.05.2024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31.05.2024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31.05.2024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31.05.2024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31.05.2024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31.05.2024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31.05.2024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31.05.2024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31.05.2024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31.05.2024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31.05.2024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marked, grønnsak, Lokal mat, person&#10;&#10;Automatisk generert beskrivelse">
            <a:extLst>
              <a:ext uri="{FF2B5EF4-FFF2-40B4-BE49-F238E27FC236}">
                <a16:creationId xmlns:a16="http://schemas.microsoft.com/office/drawing/2014/main" id="{E9B27749-1CE9-C04D-18ED-A5B3AA7C71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D0A4105-B10E-398F-9547-98D6A7C3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88A461B-214F-A278-653C-B4E2AFAD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214A98D-9E77-9CFB-1BF1-A262C79E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11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9D87106-240A-1391-3622-25F26FB4A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5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4F25875-A946-B8EE-D117-1FB03305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4DE5BC3-F995-0085-2B48-57A13BBF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1527EC6-CF3B-A2A8-0E95-C5BD8BD9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7103FB9-CE66-67BB-2108-ED1A73B4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A61755-CF68-0F6A-3912-7DBD13CF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A278A8-15C1-CDE3-9B49-6C99E5B3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F93F7C-2680-267E-811B-FEC93AC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tekst, skjermbilde, Flygeblad, plakat&#10;&#10;Automatisk generert beskrivelse">
            <a:extLst>
              <a:ext uri="{FF2B5EF4-FFF2-40B4-BE49-F238E27FC236}">
                <a16:creationId xmlns:a16="http://schemas.microsoft.com/office/drawing/2014/main" id="{130E3118-52FD-0DE6-FFB7-3E5CD17B28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 descr="Et bilde som inneholder tekst, skjermbilde, grafisk design, Flygeblad&#10;&#10;Automatisk generert beskrivelse">
            <a:extLst>
              <a:ext uri="{FF2B5EF4-FFF2-40B4-BE49-F238E27FC236}">
                <a16:creationId xmlns:a16="http://schemas.microsoft.com/office/drawing/2014/main" id="{439F4D82-3000-7705-C2B0-10EBEA6CE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22612B-D042-C86F-DE20-87402A0B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3BFC2D6-E350-24D6-61D5-3172DAC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60615C-28D0-F160-A103-212D34C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Mobiltelefon, skjermbilde, duppeditt&#10;&#10;Automatisk generert beskrivelse">
            <a:extLst>
              <a:ext uri="{FF2B5EF4-FFF2-40B4-BE49-F238E27FC236}">
                <a16:creationId xmlns:a16="http://schemas.microsoft.com/office/drawing/2014/main" id="{4DADB394-B5DD-3D89-07B3-3675444BB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Menneskeansikt, tekst, smil, person&#10;&#10;Automatisk generert beskrivelse">
            <a:extLst>
              <a:ext uri="{FF2B5EF4-FFF2-40B4-BE49-F238E27FC236}">
                <a16:creationId xmlns:a16="http://schemas.microsoft.com/office/drawing/2014/main" id="{CBB2F9AB-1455-4D4C-3171-C8D8CCD6CA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31.05.2024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5A7ABA-01DF-4FA4-B375-5AF480447FCE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9278</TotalTime>
  <Words>81</Words>
  <Application>Microsoft Macintosh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40</cp:revision>
  <dcterms:created xsi:type="dcterms:W3CDTF">2022-02-23T13:22:30Z</dcterms:created>
  <dcterms:modified xsi:type="dcterms:W3CDTF">2024-05-31T13:05:55Z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