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40" r:id="rId5"/>
    <p:sldId id="348" r:id="rId6"/>
    <p:sldId id="347" r:id="rId7"/>
    <p:sldId id="341" r:id="rId8"/>
    <p:sldId id="346" r:id="rId9"/>
    <p:sldId id="337" r:id="rId10"/>
    <p:sldId id="343" r:id="rId11"/>
    <p:sldId id="345" r:id="rId12"/>
    <p:sldId id="344" r:id="rId13"/>
    <p:sldId id="331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240" autoAdjust="0"/>
    <p:restoredTop sz="87179" autoAdjust="0"/>
  </p:normalViewPr>
  <p:slideViewPr>
    <p:cSldViewPr snapToGrid="0" snapToObjects="1" showGuides="1">
      <p:cViewPr varScale="1">
        <p:scale>
          <a:sx n="94" d="100"/>
          <a:sy n="94" d="100"/>
        </p:scale>
        <p:origin x="208" y="5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01.04.2025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01.04.2025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01.04.2025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01.04.2025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01.04.2025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01.04.2025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01.04.2025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01.04.2025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01.04.2025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01.04.2025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01.04.2025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01.04.2025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01.04.2025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utendørs, vann, strand, luftballong&#10;&#10;KI-generert innhold kan være feil.">
            <a:extLst>
              <a:ext uri="{FF2B5EF4-FFF2-40B4-BE49-F238E27FC236}">
                <a16:creationId xmlns:a16="http://schemas.microsoft.com/office/drawing/2014/main" id="{BDFD1A4B-207A-11D6-0410-E8FAB06B1F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solidFill>
                  <a:schemeClr val="accent1"/>
                </a:solidFill>
                <a:latin typeface="DIN-Regular" panose="0200050304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skjermbilde, i gaten&#10;&#10;KI-generert innhold kan være feil.">
            <a:extLst>
              <a:ext uri="{FF2B5EF4-FFF2-40B4-BE49-F238E27FC236}">
                <a16:creationId xmlns:a16="http://schemas.microsoft.com/office/drawing/2014/main" id="{E5DF59FA-7A9B-6678-C04C-89F42196A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26AB772-CF01-3FA2-B376-5DA7D5B8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68D52D-05DB-59E1-6105-44028CB6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116922-39FD-7566-2D9E-CAF1D4E8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7" name="Bilde 6" descr="Et bilde som inneholder tekst, skjermbilde, grafisk design, Grafikk&#10;&#10;KI-generert innhold kan være feil.">
            <a:extLst>
              <a:ext uri="{FF2B5EF4-FFF2-40B4-BE49-F238E27FC236}">
                <a16:creationId xmlns:a16="http://schemas.microsoft.com/office/drawing/2014/main" id="{BECC695F-D7D0-5412-AD1B-DD3A36647D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763F174-54EE-7451-B1B7-B120EC96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4CCEDC1-B8E1-CD9E-64F8-2B272E90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12F572-7C42-BC30-3483-32B076C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6" name="Bilde 5" descr="Et bilde som inneholder tekst, person, skjermbilde, klær&#10;&#10;KI-generert innhold kan være feil.">
            <a:extLst>
              <a:ext uri="{FF2B5EF4-FFF2-40B4-BE49-F238E27FC236}">
                <a16:creationId xmlns:a16="http://schemas.microsoft.com/office/drawing/2014/main" id="{799F97B7-330B-284D-838A-444C330C9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7FFA34-A23D-18BA-E91B-FDD07ED04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1CDCDEC-7F8C-64CD-0B59-A2BA08A9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FBAFBA2-1140-A1BB-1C49-E1460A16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tekst, skjermbilde, person&#10;&#10;KI-generert innhold kan være feil.">
            <a:extLst>
              <a:ext uri="{FF2B5EF4-FFF2-40B4-BE49-F238E27FC236}">
                <a16:creationId xmlns:a16="http://schemas.microsoft.com/office/drawing/2014/main" id="{A4891134-53F8-4F98-B8C5-6497C1812B4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89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830132C-AB1A-F626-5513-21D8E19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4F6376-C700-52B9-CA6E-1D871144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E0610-E4A3-6E42-E7E6-80EAA5AD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20EA0E-020C-A34E-D58F-36AF875993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F5EE0F7-A501-4B5D-DB4C-26CCF452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01.04.2025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E4ED8D-6EBE-DCB9-014E-F9566DDC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63DB9C-EA7C-0F45-B5D7-A0A7994A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7E5C9A-529C-C6B4-ED12-929A83C51F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2249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c7e0d4e0afadf085b80328aa40d30c2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2dfe7256516bb94f6243d9046b1bc6eb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FDE66BA-28C1-4514-A7E0-771C8D747F8C}"/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9497</TotalTime>
  <Words>77</Words>
  <Application>Microsoft Macintosh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54</cp:revision>
  <cp:lastPrinted>2025-01-31T08:23:21Z</cp:lastPrinted>
  <dcterms:created xsi:type="dcterms:W3CDTF">2022-02-23T13:22:30Z</dcterms:created>
  <dcterms:modified xsi:type="dcterms:W3CDTF">2025-04-01T13:28:02Z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