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48" r:id="rId5"/>
    <p:sldId id="354" r:id="rId6"/>
    <p:sldId id="355" r:id="rId7"/>
    <p:sldId id="349" r:id="rId8"/>
    <p:sldId id="350" r:id="rId9"/>
    <p:sldId id="353" r:id="rId10"/>
    <p:sldId id="351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83ECA-8132-244D-A5AC-9CA4CCA40986}" v="2" dt="2026-03-30T08:59:00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153" autoAdjust="0"/>
    <p:restoredTop sz="87179" autoAdjust="0"/>
  </p:normalViewPr>
  <p:slideViewPr>
    <p:cSldViewPr snapToGrid="0" snapToObjects="1" showGuides="1">
      <p:cViewPr>
        <p:scale>
          <a:sx n="63" d="100"/>
          <a:sy n="63" d="100"/>
        </p:scale>
        <p:origin x="1456" y="13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30.03.2026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30.03.2026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30.03.2026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30.03.2026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30.03.2026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skjermbilde, tekst, himmel, skilt&#10;&#10;KI-generert innhold kan være feil.">
            <a:extLst>
              <a:ext uri="{FF2B5EF4-FFF2-40B4-BE49-F238E27FC236}">
                <a16:creationId xmlns:a16="http://schemas.microsoft.com/office/drawing/2014/main" id="{A68010A1-3B07-8282-E55A-035E1875F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9907D13-F61C-6C8C-8814-662F07F1C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209FE2C-A5A7-68DC-61C2-5F86E15A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3426830-56B3-09A3-35F4-24426CC4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klær, mann, kvinne&#10;&#10;KI-generert innhold kan være feil.">
            <a:extLst>
              <a:ext uri="{FF2B5EF4-FFF2-40B4-BE49-F238E27FC236}">
                <a16:creationId xmlns:a16="http://schemas.microsoft.com/office/drawing/2014/main" id="{1944DF42-FE03-0415-3243-9F02FCF8F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49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A374E96-72F1-0B9F-DD71-5E6EB428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F6CC6DA-357A-D427-3418-3420AD26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2CB8027-3825-CED5-BD9A-06330F5D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skjermbilde, tegnefilm, Font&#10;&#10;KI-generert innhold kan være feil.">
            <a:extLst>
              <a:ext uri="{FF2B5EF4-FFF2-40B4-BE49-F238E27FC236}">
                <a16:creationId xmlns:a16="http://schemas.microsoft.com/office/drawing/2014/main" id="{534DC5BF-B4A0-F943-D4F6-A7EFA032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2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954B66-C7E4-5D22-2FEA-50A0DCEB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E9C1A2-6D88-04BB-90C5-78B345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E379E2-5263-4DB8-509C-786F8338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5" name="Bilde 4" descr="Et bilde som inneholder tekst, kart, kloden, Verden&#10;&#10;KI-generert innhold kan være feil.">
            <a:extLst>
              <a:ext uri="{FF2B5EF4-FFF2-40B4-BE49-F238E27FC236}">
                <a16:creationId xmlns:a16="http://schemas.microsoft.com/office/drawing/2014/main" id="{D17F9D24-56D1-80B4-3AE8-3FE02C68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67B7C9-9283-60DC-49BC-CEBDED1B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523E92-B465-2174-3FAA-C9BE7B9E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8A84C5-5BD5-3BB5-488E-C4666191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CB3FDD-FC13-FBA5-40EC-B2927D53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6" r="976"/>
          <a:stretch/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  <p:sp>
        <p:nvSpPr>
          <p:cNvPr id="6" name="Plassholder for innhold 8">
            <a:extLst>
              <a:ext uri="{FF2B5EF4-FFF2-40B4-BE49-F238E27FC236}">
                <a16:creationId xmlns:a16="http://schemas.microsoft.com/office/drawing/2014/main" id="{6E396DE1-7920-764D-C25E-CB566C2B7979}"/>
              </a:ext>
            </a:extLst>
          </p:cNvPr>
          <p:cNvSpPr txBox="1">
            <a:spLocks/>
          </p:cNvSpPr>
          <p:nvPr/>
        </p:nvSpPr>
        <p:spPr>
          <a:xfrm>
            <a:off x="8077201" y="3153508"/>
            <a:ext cx="3575538" cy="3054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Følg arbeidet i de sensitive områdene tett gjennom Signal. </a:t>
            </a:r>
          </a:p>
          <a:p>
            <a:pPr marL="0" indent="0">
              <a:lnSpc>
                <a:spcPct val="110000"/>
              </a:lnSpc>
              <a:buNone/>
            </a:pPr>
            <a:endParaRPr lang="nb-NO" sz="1900" dirty="0">
              <a:solidFill>
                <a:schemeClr val="bg1"/>
              </a:solidFill>
              <a:latin typeface="Work Sans Medium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Ta kontakt med ditt </a:t>
            </a:r>
            <a:r>
              <a:rPr lang="nb-NO" sz="2600" dirty="0" err="1">
                <a:solidFill>
                  <a:schemeClr val="bg1"/>
                </a:solidFill>
                <a:latin typeface="Work Sans Medium" pitchFamily="2" charset="77"/>
              </a:rPr>
              <a:t>regionkontor</a:t>
            </a: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 for å bli med i gruppene på denne appen. </a:t>
            </a:r>
          </a:p>
        </p:txBody>
      </p:sp>
    </p:spTree>
    <p:extLst>
      <p:ext uri="{BB962C8B-B14F-4D97-AF65-F5344CB8AC3E}">
        <p14:creationId xmlns:p14="http://schemas.microsoft.com/office/powerpoint/2010/main" val="2719718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787E-1B7D-A7DA-51E5-D68B6D1C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EEF7370-FE2B-5698-7B30-274D1CF8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AF6F1D-9BA3-5727-5621-069CBEE9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27EE27-EDB3-1E98-BC6E-CCC2F776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skjermbilde, person, himmel&#10;&#10;KI-generert innhold kan være feil.">
            <a:extLst>
              <a:ext uri="{FF2B5EF4-FFF2-40B4-BE49-F238E27FC236}">
                <a16:creationId xmlns:a16="http://schemas.microsoft.com/office/drawing/2014/main" id="{AD228FBA-8937-455E-A006-96B5DBA90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D9E2-E5B8-9A54-E4DF-BE06FDE2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B39A1B-6DCA-BD8C-E9B1-D00B057E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E56946-309B-11AD-7D08-E9BF741C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586741-5AC8-94D7-B87A-DB8A47D4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3F4A26-7495-4259-6899-F342B6CB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728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25121ad15284a6df74bb3c943c882876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f281c38e18c71a2f470520a38d2e4b58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ef892c86-b1fb-40fa-9da1-1f7a44fd3304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39d4a7e-fd69-444c-bc09-98920aa0daed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4D4EFB-DBC6-4F6A-9AA6-3A757B63B0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10044</TotalTime>
  <Words>53</Words>
  <Application>Microsoft Macintosh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Work Sans Medium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73</cp:revision>
  <cp:lastPrinted>2025-01-31T08:23:21Z</cp:lastPrinted>
  <dcterms:created xsi:type="dcterms:W3CDTF">2022-02-23T13:22:30Z</dcterms:created>
  <dcterms:modified xsi:type="dcterms:W3CDTF">2026-03-30T09:04:48Z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