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40" r:id="rId5"/>
    <p:sldId id="348" r:id="rId6"/>
    <p:sldId id="347" r:id="rId7"/>
    <p:sldId id="341" r:id="rId8"/>
    <p:sldId id="346" r:id="rId9"/>
    <p:sldId id="339" r:id="rId10"/>
    <p:sldId id="343" r:id="rId11"/>
    <p:sldId id="337" r:id="rId12"/>
    <p:sldId id="345" r:id="rId13"/>
    <p:sldId id="344" r:id="rId14"/>
    <p:sldId id="331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88" autoAdjust="0"/>
    <p:restoredTop sz="87179" autoAdjust="0"/>
  </p:normalViewPr>
  <p:slideViewPr>
    <p:cSldViewPr snapToGrid="0" snapToObjects="1" showGuides="1">
      <p:cViewPr varScale="1">
        <p:scale>
          <a:sx n="99" d="100"/>
          <a:sy n="99" d="100"/>
        </p:scale>
        <p:origin x="184" y="3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28.02.2025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28.02.2025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28.02.2025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28.02.2025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28.02.2025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28.02.2025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28.02.2025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28.02.2025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28.02.2025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28.02.2025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28.02.2025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30dagersbonn.no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info@nlm.no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innendørs, butikk, bord, vegg&#10;&#10;KI-generert innhold kan være feil.">
            <a:extLst>
              <a:ext uri="{FF2B5EF4-FFF2-40B4-BE49-F238E27FC236}">
                <a16:creationId xmlns:a16="http://schemas.microsoft.com/office/drawing/2014/main" id="{F7418A20-21C4-A8FB-D92C-78FCC6BA6D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F5EE0F7-A501-4B5D-DB4C-26CCF452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4E4ED8D-6EBE-DCB9-014E-F9566DDC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563DB9C-EA7C-0F45-B5D7-A0A7994A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11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7E5C9A-529C-C6B4-ED12-929A83C51F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4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solidFill>
                  <a:schemeClr val="accent1"/>
                </a:solidFill>
                <a:latin typeface="DIN-Regular" panose="0200050304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E38FD8-26B3-6E02-0725-F73CCA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81E341-81B9-D13E-D5E8-0243E25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20D13D-3569-69B7-48D4-D8EEC43B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, skjermbilde, i gaten&#10;&#10;KI-generert innhold kan være feil.">
            <a:extLst>
              <a:ext uri="{FF2B5EF4-FFF2-40B4-BE49-F238E27FC236}">
                <a16:creationId xmlns:a16="http://schemas.microsoft.com/office/drawing/2014/main" id="{E5DF59FA-7A9B-6678-C04C-89F42196A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26AB772-CF01-3FA2-B376-5DA7D5B8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68D52D-05DB-59E1-6105-44028CB6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116922-39FD-7566-2D9E-CAF1D4E8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skjermbilde, grafisk design, Grafikk&#10;&#10;KI-generert innhold kan være feil.">
            <a:extLst>
              <a:ext uri="{FF2B5EF4-FFF2-40B4-BE49-F238E27FC236}">
                <a16:creationId xmlns:a16="http://schemas.microsoft.com/office/drawing/2014/main" id="{F0EF27C0-65BE-C2DD-8576-81F15CFC02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7" name="Bilde 6" descr="Et bilde som inneholder tekst, forretningskort, skjermbilde, Brosjyre&#10;&#10;Automatisk generert beskrivelse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763F174-54EE-7451-B1B7-B120EC96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4CCEDC1-B8E1-CD9E-64F8-2B272E909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12F572-7C42-BC30-3483-32B076C2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 descr="Et bilde som inneholder tekst, person, skjermbilde, klær&#10;&#10;KI-generert innhold kan være feil.">
            <a:extLst>
              <a:ext uri="{FF2B5EF4-FFF2-40B4-BE49-F238E27FC236}">
                <a16:creationId xmlns:a16="http://schemas.microsoft.com/office/drawing/2014/main" id="{799F97B7-330B-284D-838A-444C330C97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 dirty="0"/>
          </a:p>
        </p:txBody>
      </p:sp>
      <p:pic>
        <p:nvPicPr>
          <p:cNvPr id="6" name="Bilde 5" descr="Et bilde som inneholder tekst, Menneskeansikt, smil, klær&#10;&#10;KI-generert innhold kan være feil.">
            <a:extLst>
              <a:ext uri="{FF2B5EF4-FFF2-40B4-BE49-F238E27FC236}">
                <a16:creationId xmlns:a16="http://schemas.microsoft.com/office/drawing/2014/main" id="{7577F698-4730-034B-9570-3FF039022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99812" cy="685468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1D57EB8-7C95-3061-CF56-6CBE58E262F0}"/>
              </a:ext>
            </a:extLst>
          </p:cNvPr>
          <p:cNvSpPr txBox="1"/>
          <p:nvPr/>
        </p:nvSpPr>
        <p:spPr>
          <a:xfrm>
            <a:off x="9897761" y="1452281"/>
            <a:ext cx="213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Internasjonal bønnekampanje for verdens muslimer under ramadan.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16F1ED2-6EE7-CAAC-AC9E-DA9A663791E6}"/>
              </a:ext>
            </a:extLst>
          </p:cNvPr>
          <p:cNvSpPr txBox="1"/>
          <p:nvPr/>
        </p:nvSpPr>
        <p:spPr>
          <a:xfrm>
            <a:off x="9897760" y="2914315"/>
            <a:ext cx="2137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Du/dere kan delta i kampanjen på flere måter, gå inn på</a:t>
            </a:r>
            <a:r>
              <a:rPr lang="nb-NO" dirty="0">
                <a:solidFill>
                  <a:schemeClr val="accent1"/>
                </a:solidFill>
              </a:rPr>
              <a:t> </a:t>
            </a:r>
            <a:r>
              <a:rPr lang="nb-NO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30dagersbonn.no</a:t>
            </a:r>
            <a:r>
              <a:rPr lang="nb-NO" dirty="0">
                <a:solidFill>
                  <a:schemeClr val="accent1"/>
                </a:solidFill>
              </a:rPr>
              <a:t> </a:t>
            </a:r>
            <a:r>
              <a:rPr lang="nb-NO" dirty="0"/>
              <a:t>og les mer om dette. 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18C8006-C5CA-63B9-A47A-68EF20F74471}"/>
              </a:ext>
            </a:extLst>
          </p:cNvPr>
          <p:cNvSpPr txBox="1"/>
          <p:nvPr/>
        </p:nvSpPr>
        <p:spPr>
          <a:xfrm>
            <a:off x="9897761" y="4930346"/>
            <a:ext cx="2137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Ønsker du tilsendt bønnehefte(r), ta kontakt med </a:t>
            </a:r>
            <a:r>
              <a:rPr lang="nb-NO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info@nlm.no</a:t>
            </a:r>
            <a:r>
              <a:rPr lang="nb-NO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 descr="Et bilde som inneholder tekst, skjermbilde, person&#10;&#10;KI-generert innhold kan være feil.">
            <a:extLst>
              <a:ext uri="{FF2B5EF4-FFF2-40B4-BE49-F238E27FC236}">
                <a16:creationId xmlns:a16="http://schemas.microsoft.com/office/drawing/2014/main" id="{A4891134-53F8-4F98-B8C5-6497C1812B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830132C-AB1A-F626-5513-21D8E19F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4F6376-C700-52B9-CA6E-1D871144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2E0610-E4A3-6E42-E7E6-80EAA5AD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20EA0E-020C-A34E-D58F-36AF875993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7396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9" ma:contentTypeDescription="Opprett et nytt dokument." ma:contentTypeScope="" ma:versionID="c7e0d4e0afadf085b80328aa40d30c2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2dfe7256516bb94f6243d9046b1bc6eb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DA73E6-894A-4520-879B-5E49662CF674}"/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9400</TotalTime>
  <Words>128</Words>
  <Application>Microsoft Macintosh PowerPoint</Application>
  <PresentationFormat>Widescreen</PresentationFormat>
  <Paragraphs>35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8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51</cp:revision>
  <cp:lastPrinted>2025-01-31T08:23:21Z</cp:lastPrinted>
  <dcterms:created xsi:type="dcterms:W3CDTF">2022-02-23T13:22:30Z</dcterms:created>
  <dcterms:modified xsi:type="dcterms:W3CDTF">2025-02-28T10:52:06Z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