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3C6577-9BA6-890A-9A8A-427CAF0B4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8145AA-197B-6815-35F0-4770AE8A6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ADFE97-9B73-3075-5640-F8F9EE09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57F8CD-4E63-70B6-34C1-668997A2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B1A6A0-1FA4-AABA-168E-90EDEB4C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1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6091A4-7158-C741-0CEE-7356B21D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7528BFC-AF69-39CE-1D43-29558D4A9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EE28A3-E812-C93A-7285-54C03E0F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79AFDE-8BAC-0EEE-D4A2-DCC0311A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D872DF-28B8-ADB5-2D0F-DD0AD434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62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F8037F3-54C3-7CC4-9466-EDD05D3D4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DCCA65-2702-3371-D631-D9129395D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2EE1D8-9B4D-9BDD-ECC9-7BA91749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5823C7-60B6-4857-21DB-C1694849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346FB4-E40B-9C0F-735B-88C05A4E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8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D3AAA1-D217-87E8-6FFC-AEBB7C0D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0385A1-80C6-BD02-3D67-4678D9D5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926B2C-78F6-1801-7A78-CAFE4AA6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B46AA3-A559-83E4-FF9E-4806E7AF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BB97A0-B2D2-2F63-99B0-35E31AD5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6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1D7B3D-67B7-8025-1B43-425ECFE8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FEA56F-14F5-56B1-C38A-BB152C67F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2B4CD-DD9B-F5E6-F3F9-8E268228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18D922-E7CB-CD72-EB00-882001FF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DBA0EB-2F6E-529B-8435-0A8AB6DB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36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36DCF-D059-95BA-505D-2631DC19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E72639-6168-5CC9-1DF9-48413E279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1A1DA7-8692-2980-5C7B-924AEF01C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00B96A-73DA-E6D9-D7FB-04D8CED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4F8A71-EBA0-64B8-B8A7-92432E93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60C0CF0-B477-6A97-CE36-4A530BD2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4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84D619-42DD-7961-FE21-2A7545C5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2CB9F6-C1D4-40EA-F3A0-2D07C2E0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6D9AF1-9D22-7BF7-095F-1DB9C686F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175ECB6-7575-9708-5B49-258E4F94D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8C1E531-87E1-6834-8D76-57C9449DA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0367DDF-6374-AFD1-340E-B994B5C7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E11D659-BB9A-7501-9640-73954F0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430D3A3-2C30-0D61-CE2B-B17636BE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34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3455BC-963A-8508-ADA7-1C39F325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A5B4F10-61A4-2E1B-1B0C-18510C67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53E331-8768-A3D1-636C-8406FD5A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DF07DB-3C88-A4FF-FA95-3771E9CC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2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573E61-DEE2-2467-3342-67F89362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F2DBC52-99DD-85EA-5432-B3DBEF9A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BB9A44-141E-1A35-8DC4-FA445102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86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A80DBA-D9C0-EBF7-DDD9-DD71AD52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15790C-2D16-CD83-B4F1-D945D7380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19F61F-C86F-5E3E-49F9-A895B6663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A9A821-D4D8-731F-D814-730EA099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00CB8C5-13B0-7A4E-4B3B-F4A90B5D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705DF3-15EA-9753-2924-853C7301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67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11FD43-12A4-E7E9-E4A2-A4C940B6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469A55E-F9DD-B4F3-FE1F-55CA4648E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C3F633-7E2C-905A-B25C-DEBC6FF06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054041-13AE-940D-7246-E711777D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DE4323-7EFD-B2DF-E2A5-5A4400DE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0FAD2E-B5C6-266A-741A-7220A64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19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269AC7F-02EE-E68C-F2A2-F6A6E553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37000B-299C-6669-4C11-10DD9B93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46F9D7-C852-B8C6-6AD6-ABB77BD38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ED58B-BA4E-4B43-A53F-7A988958162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E1FC9A-AE9B-04EC-46AA-FC7CDDC17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70F5C6-4022-8142-2976-F18946BAC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ED56D-4452-4F02-99CB-7C9530FC37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9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A43AB4-6A4E-9C68-20B5-7E748F14F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072D1D8-328C-332B-3C01-7286D1AF4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Et bilde som inneholder tekst, skjermbilde, person, himmel&#10;&#10;KI-generert innhold kan være feil.">
            <a:extLst>
              <a:ext uri="{FF2B5EF4-FFF2-40B4-BE49-F238E27FC236}">
                <a16:creationId xmlns:a16="http://schemas.microsoft.com/office/drawing/2014/main" id="{70555875-E1DC-E928-B90B-4EDB5D002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9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Bilde 8" descr="Et bilde som inneholder utendørs, tekst, tre, plante&#10;&#10;KI-generert innhold kan være feil.">
            <a:extLst>
              <a:ext uri="{FF2B5EF4-FFF2-40B4-BE49-F238E27FC236}">
                <a16:creationId xmlns:a16="http://schemas.microsoft.com/office/drawing/2014/main" id="{AE408853-B006-6419-5660-E867F919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1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, kloden, Verden&#10;&#10;KI-generert innhold kan være feil.">
            <a:extLst>
              <a:ext uri="{FF2B5EF4-FFF2-40B4-BE49-F238E27FC236}">
                <a16:creationId xmlns:a16="http://schemas.microsoft.com/office/drawing/2014/main" id="{1BD06A90-3BDB-D15E-B5A2-8654F4ABD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Narve Jonas Nystøyl</dc:creator>
  <cp:lastModifiedBy>Narve Jonas Nystøyl</cp:lastModifiedBy>
  <cp:revision>1</cp:revision>
  <dcterms:created xsi:type="dcterms:W3CDTF">2026-02-27T12:30:15Z</dcterms:created>
  <dcterms:modified xsi:type="dcterms:W3CDTF">2026-02-27T14:22:27Z</dcterms:modified>
</cp:coreProperties>
</file>