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57" r:id="rId3"/>
    <p:sldId id="268" r:id="rId4"/>
    <p:sldId id="256" r:id="rId5"/>
    <p:sldId id="260" r:id="rId6"/>
    <p:sldId id="263" r:id="rId7"/>
    <p:sldId id="261" r:id="rId8"/>
    <p:sldId id="259" r:id="rId9"/>
    <p:sldId id="264" r:id="rId10"/>
    <p:sldId id="266" r:id="rId11"/>
    <p:sldId id="265" r:id="rId12"/>
    <p:sldId id="258" r:id="rId13"/>
    <p:sldId id="267"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1F8EC-2317-4EAA-9811-4E40FEA86A4F}" v="7" dt="2024-08-14T13:53:16.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08" autoAdjust="0"/>
  </p:normalViewPr>
  <p:slideViewPr>
    <p:cSldViewPr snapToGrid="0">
      <p:cViewPr varScale="1">
        <p:scale>
          <a:sx n="89" d="100"/>
          <a:sy n="89" d="100"/>
        </p:scale>
        <p:origin x="696"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76692-6188-4E40-B4E9-7232DD039A6D}" type="datetimeFigureOut">
              <a:rPr lang="nb-NO" smtClean="0"/>
              <a:t>03.09.2024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05E2-91B9-4E11-B33E-E37DC81D05A9}" type="slidenum">
              <a:rPr lang="nb-NO" smtClean="0"/>
              <a:t>‹#›</a:t>
            </a:fld>
            <a:endParaRPr lang="nb-NO"/>
          </a:p>
        </p:txBody>
      </p:sp>
    </p:spTree>
    <p:extLst>
      <p:ext uri="{BB962C8B-B14F-4D97-AF65-F5344CB8AC3E}">
        <p14:creationId xmlns:p14="http://schemas.microsoft.com/office/powerpoint/2010/main" val="85953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dirty="0">
                <a:effectLst/>
                <a:latin typeface="Calibri" panose="020F0502020204030204" pitchFamily="34" charset="0"/>
              </a:rPr>
              <a:t>Har du hørt uttrykket “silkeveien” noen gang? Silkeveien var ikke en vei laget av silke. Og silkeveien var faktisk ikke bare én vei heller.  Silkeveien var et helt nettverk av handelsruter gjennom Sentral-Asia, mellom Kina i øst, til Middelhavet i vest. Rutene var mye trafikkert i gamle dager, den gang varer ble transportert på kamelryggen.  </a:t>
            </a:r>
            <a:endParaRPr lang="nb-NO"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1</a:t>
            </a:fld>
            <a:endParaRPr lang="nb-NO"/>
          </a:p>
        </p:txBody>
      </p:sp>
    </p:spTree>
    <p:extLst>
      <p:ext uri="{BB962C8B-B14F-4D97-AF65-F5344CB8AC3E}">
        <p14:creationId xmlns:p14="http://schemas.microsoft.com/office/powerpoint/2010/main" val="1313789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Noen steder krever myndighetene at alle tenker og tror det samme som dem. De liker ikke at kristne mener at det viktigste er å følge Jesus. Myndighetene bruker loven og politiet for å hindre kristne fra å følge Jesus. </a:t>
            </a: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10</a:t>
            </a:fld>
            <a:endParaRPr lang="nb-NO"/>
          </a:p>
        </p:txBody>
      </p:sp>
    </p:spTree>
    <p:extLst>
      <p:ext uri="{BB962C8B-B14F-4D97-AF65-F5344CB8AC3E}">
        <p14:creationId xmlns:p14="http://schemas.microsoft.com/office/powerpoint/2010/main" val="33670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11</a:t>
            </a:fld>
            <a:endParaRPr lang="nb-NO"/>
          </a:p>
        </p:txBody>
      </p:sp>
    </p:spTree>
    <p:extLst>
      <p:ext uri="{BB962C8B-B14F-4D97-AF65-F5344CB8AC3E}">
        <p14:creationId xmlns:p14="http://schemas.microsoft.com/office/powerpoint/2010/main" val="203473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dirty="0">
                <a:effectLst/>
                <a:latin typeface="Calibri" panose="020F0502020204030204" pitchFamily="34" charset="0"/>
              </a:rPr>
              <a:t>Mange kristne i Sentral-Asia må skjule troen sin for naboer og slektninger. Kristne som deler troen med andre risikerer store bøter eller å bli banket opp hvis de blir avslørt.  Derfor møtes kristne ofte i skjul i små husmenigheter.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effectLst/>
            </a:endParaRP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12</a:t>
            </a:fld>
            <a:endParaRPr lang="nb-NO"/>
          </a:p>
        </p:txBody>
      </p:sp>
    </p:spTree>
    <p:extLst>
      <p:ext uri="{BB962C8B-B14F-4D97-AF65-F5344CB8AC3E}">
        <p14:creationId xmlns:p14="http://schemas.microsoft.com/office/powerpoint/2010/main" val="155445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t>Når kristne møtes hjemme hos hverandre i Sentral-Asia, serveres det ofte mat. På den måten ser møtet ut som et helt vanlig middagsselskap. Eller man kan late som om man feirer en bursdag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13</a:t>
            </a:fld>
            <a:endParaRPr lang="nb-NO"/>
          </a:p>
        </p:txBody>
      </p:sp>
    </p:spTree>
    <p:extLst>
      <p:ext uri="{BB962C8B-B14F-4D97-AF65-F5344CB8AC3E}">
        <p14:creationId xmlns:p14="http://schemas.microsoft.com/office/powerpoint/2010/main" val="63325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slutten av filmen om </a:t>
            </a:r>
            <a:r>
              <a:rPr lang="nb-NO" dirty="0" err="1"/>
              <a:t>Elmira</a:t>
            </a:r>
            <a:r>
              <a:rPr lang="nb-NO" dirty="0"/>
              <a:t> fra Silkeveien så vi ballonger som svevde ut fra ulike vinduer i lavblokkene. Hva tenkte du på da du så ballongene som svevde? Hva tror du foregår innenfor vinduene der ballongene kom fra? Hva tror du </a:t>
            </a:r>
            <a:r>
              <a:rPr lang="nb-NO" dirty="0" err="1"/>
              <a:t>Elmira</a:t>
            </a:r>
            <a:r>
              <a:rPr lang="nb-NO" dirty="0"/>
              <a:t> tenkte på da hun sa at «Selv </a:t>
            </a:r>
            <a:r>
              <a:rPr lang="nb-NO"/>
              <a:t>om myndighetene her </a:t>
            </a:r>
            <a:r>
              <a:rPr lang="nb-NO" dirty="0"/>
              <a:t>forsøker å bestemme hva folk skal tenke og tro, kan de ikke stanse fortellingen om </a:t>
            </a:r>
            <a:r>
              <a:rPr lang="nb-NO"/>
              <a:t>Jesus»?</a:t>
            </a:r>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14</a:t>
            </a:fld>
            <a:endParaRPr lang="nb-NO"/>
          </a:p>
        </p:txBody>
      </p:sp>
    </p:spTree>
    <p:extLst>
      <p:ext uri="{BB962C8B-B14F-4D97-AF65-F5344CB8AC3E}">
        <p14:creationId xmlns:p14="http://schemas.microsoft.com/office/powerpoint/2010/main" val="29838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dirty="0">
                <a:effectLst/>
                <a:latin typeface="Calibri" panose="020F0502020204030204" pitchFamily="34" charset="0"/>
              </a:rPr>
              <a:t>Silkeveien har fått navnet sitt etter en av de viktigste varene som ble fraktet vestover. Men det var ikke bare silke som ble kjøpt og solgt langs silkeveien. Fra Kina kom det dessuten te og porselen. Fra Roma kom det olivenolje og mynter i gull og sølv. Og fra India ble det transportert både krydder og edelstener. </a:t>
            </a:r>
            <a:endParaRPr lang="nb-NO" sz="28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2</a:t>
            </a:fld>
            <a:endParaRPr lang="nb-NO"/>
          </a:p>
        </p:txBody>
      </p:sp>
    </p:spTree>
    <p:extLst>
      <p:ext uri="{BB962C8B-B14F-4D97-AF65-F5344CB8AC3E}">
        <p14:creationId xmlns:p14="http://schemas.microsoft.com/office/powerpoint/2010/main" val="407597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Fremdeles blir det kjøpt og solgt varer på gaten i Sentral-Asia. Barn og voksne som selger brød fra små vogner er et vanlig syn </a:t>
            </a:r>
            <a:r>
              <a:rPr lang="nb-NO" i="1"/>
              <a:t>mange steder. </a:t>
            </a: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3</a:t>
            </a:fld>
            <a:endParaRPr lang="nb-NO"/>
          </a:p>
        </p:txBody>
      </p:sp>
    </p:spTree>
    <p:extLst>
      <p:ext uri="{BB962C8B-B14F-4D97-AF65-F5344CB8AC3E}">
        <p14:creationId xmlns:p14="http://schemas.microsoft.com/office/powerpoint/2010/main" val="169997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dirty="0">
                <a:effectLst/>
                <a:latin typeface="Calibri" panose="020F0502020204030204" pitchFamily="34" charset="0"/>
              </a:rPr>
              <a:t>I Sentral-Asia er det vanlig å steke runde, flate brød i leireovner som blir kalt </a:t>
            </a:r>
            <a:r>
              <a:rPr lang="nb-NO" sz="1800" b="0" i="0" dirty="0" err="1">
                <a:effectLst/>
                <a:latin typeface="Calibri" panose="020F0502020204030204" pitchFamily="34" charset="0"/>
              </a:rPr>
              <a:t>tandoor</a:t>
            </a:r>
            <a:r>
              <a:rPr lang="nb-NO" sz="1800" b="0" i="0" dirty="0">
                <a:effectLst/>
                <a:latin typeface="Calibri" panose="020F0502020204030204" pitchFamily="34" charset="0"/>
              </a:rPr>
              <a:t>-ovner. Nederst i ovnene ligger det glødende kull. Brødene blir festet på veggene i ovnen. Når brødene er gjennomstekte, lar de seg løsne fra veggen igjen. Mange har små </a:t>
            </a:r>
            <a:r>
              <a:rPr lang="nb-NO" sz="1800" b="0" i="0" dirty="0" err="1">
                <a:effectLst/>
                <a:latin typeface="Calibri" panose="020F0502020204030204" pitchFamily="34" charset="0"/>
              </a:rPr>
              <a:t>tandoor</a:t>
            </a:r>
            <a:r>
              <a:rPr lang="nb-NO" sz="1800" b="0" i="0" dirty="0">
                <a:effectLst/>
                <a:latin typeface="Calibri" panose="020F0502020204030204" pitchFamily="34" charset="0"/>
              </a:rPr>
              <a:t>-ovner stående i bakhagen. I bakeriene er ovnene ofte mye større. </a:t>
            </a:r>
            <a:endParaRPr lang="nb-NO" b="0" i="0" dirty="0">
              <a:effectLst/>
            </a:endParaRPr>
          </a:p>
          <a:p>
            <a:r>
              <a:rPr lang="nb-NO" i="1" dirty="0"/>
              <a:t>(Illustrasjon: Julia Kalleland)</a:t>
            </a:r>
          </a:p>
        </p:txBody>
      </p:sp>
      <p:sp>
        <p:nvSpPr>
          <p:cNvPr id="4" name="Plassholder for lysbildenummer 3"/>
          <p:cNvSpPr>
            <a:spLocks noGrp="1"/>
          </p:cNvSpPr>
          <p:nvPr>
            <p:ph type="sldNum" sz="quarter" idx="5"/>
          </p:nvPr>
        </p:nvSpPr>
        <p:spPr/>
        <p:txBody>
          <a:bodyPr/>
          <a:lstStyle/>
          <a:p>
            <a:fld id="{85CD05E2-91B9-4E11-B33E-E37DC81D05A9}" type="slidenum">
              <a:rPr lang="nb-NO" smtClean="0"/>
              <a:t>4</a:t>
            </a:fld>
            <a:endParaRPr lang="nb-NO"/>
          </a:p>
        </p:txBody>
      </p:sp>
    </p:spTree>
    <p:extLst>
      <p:ext uri="{BB962C8B-B14F-4D97-AF65-F5344CB8AC3E}">
        <p14:creationId xmlns:p14="http://schemas.microsoft.com/office/powerpoint/2010/main" val="199077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dirty="0">
                <a:effectLst/>
                <a:latin typeface="Calibri" panose="020F0502020204030204" pitchFamily="34" charset="0"/>
              </a:rPr>
              <a:t>I filmen «</a:t>
            </a:r>
            <a:r>
              <a:rPr lang="nb-NO" sz="1800" b="0" i="0" dirty="0" err="1">
                <a:effectLst/>
                <a:latin typeface="Calibri" panose="020F0502020204030204" pitchFamily="34" charset="0"/>
              </a:rPr>
              <a:t>Elmira</a:t>
            </a:r>
            <a:r>
              <a:rPr lang="nb-NO" sz="1800" b="0" i="0" dirty="0">
                <a:effectLst/>
                <a:latin typeface="Calibri" panose="020F0502020204030204" pitchFamily="34" charset="0"/>
              </a:rPr>
              <a:t> fra Silkeveien» så vi at </a:t>
            </a:r>
            <a:r>
              <a:rPr lang="nb-NO" sz="1800" b="0" i="0" dirty="0" err="1">
                <a:effectLst/>
                <a:latin typeface="Calibri" panose="020F0502020204030204" pitchFamily="34" charset="0"/>
              </a:rPr>
              <a:t>Elmira</a:t>
            </a:r>
            <a:r>
              <a:rPr lang="nb-NO" sz="1800" b="0" i="0" dirty="0">
                <a:effectLst/>
                <a:latin typeface="Calibri" panose="020F0502020204030204" pitchFamily="34" charset="0"/>
              </a:rPr>
              <a:t> gav brødene sine til naboen for at han skulle hjelpe dem. Husker du en bibelfortelling som handler om et barn som gav bort maten sin? </a:t>
            </a:r>
            <a:r>
              <a:rPr lang="nb-NO" sz="1800" b="0" i="1" dirty="0">
                <a:effectLst/>
                <a:latin typeface="Calibri" panose="020F0502020204030204" pitchFamily="34" charset="0"/>
              </a:rPr>
              <a:t>Les fortellingen om brødunderet i Joh 6, 5-13 sammen. </a:t>
            </a:r>
            <a:r>
              <a:rPr lang="nb-NO" sz="1800" b="0" i="0" dirty="0">
                <a:effectLst/>
                <a:latin typeface="Calibri" panose="020F0502020204030204" pitchFamily="34" charset="0"/>
              </a:rPr>
              <a:t>Jesus kan velsigne våre små gaver, slik at store ting kan skje.  </a:t>
            </a:r>
            <a:endParaRPr lang="nb-NO"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5</a:t>
            </a:fld>
            <a:endParaRPr lang="nb-NO"/>
          </a:p>
        </p:txBody>
      </p:sp>
    </p:spTree>
    <p:extLst>
      <p:ext uri="{BB962C8B-B14F-4D97-AF65-F5344CB8AC3E}">
        <p14:creationId xmlns:p14="http://schemas.microsoft.com/office/powerpoint/2010/main" val="16308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0" dirty="0">
                <a:effectLst/>
                <a:latin typeface="Calibri" panose="020F0502020204030204" pitchFamily="34" charset="0"/>
              </a:rPr>
              <a:t>I filmen så vi at </a:t>
            </a:r>
            <a:r>
              <a:rPr lang="nb-NO" sz="1800" b="0" i="0" dirty="0" err="1">
                <a:effectLst/>
                <a:latin typeface="Calibri" panose="020F0502020204030204" pitchFamily="34" charset="0"/>
              </a:rPr>
              <a:t>Elmira</a:t>
            </a:r>
            <a:r>
              <a:rPr lang="nb-NO" sz="1800" b="0" i="0" dirty="0">
                <a:effectLst/>
                <a:latin typeface="Calibri" panose="020F0502020204030204" pitchFamily="34" charset="0"/>
              </a:rPr>
              <a:t> og faren ble kristne gjennom kontakt med naboene. I Sentral-Asia er det ofte gjennom naboer og andre nære relasjoner at folk får høre om Jesus. Mange kristne i Sentral-Asia er ivrige etter å dele nyheten om Jesus, selv om de risikerer å bli straffet for det. Hvorfor det, tror du? </a:t>
            </a: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6</a:t>
            </a:fld>
            <a:endParaRPr lang="nb-NO"/>
          </a:p>
        </p:txBody>
      </p:sp>
    </p:spTree>
    <p:extLst>
      <p:ext uri="{BB962C8B-B14F-4D97-AF65-F5344CB8AC3E}">
        <p14:creationId xmlns:p14="http://schemas.microsoft.com/office/powerpoint/2010/main" val="214616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rPr>
              <a:t>Landene i Sentral-Asia er styrt av ledere som gjerne vil bestemme hva folk skal tro og tenke. Folk kan bli straffet for å skrive eller si ting som lederne ikke liker. Hvorfor tror du lederne er så redde for de kristne? Hvordan ville det være å bo i et land hvor man kan bli straffet for troen sin? </a:t>
            </a: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7</a:t>
            </a:fld>
            <a:endParaRPr lang="nb-NO"/>
          </a:p>
        </p:txBody>
      </p:sp>
    </p:spTree>
    <p:extLst>
      <p:ext uri="{BB962C8B-B14F-4D97-AF65-F5344CB8AC3E}">
        <p14:creationId xmlns:p14="http://schemas.microsoft.com/office/powerpoint/2010/main" val="45049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effectLst/>
                <a:latin typeface="Calibri" panose="020F0502020204030204" pitchFamily="34" charset="0"/>
              </a:rPr>
              <a:t>Vi kaller det forfølgelse når noen blir mobbet, behandlet dårlig eller skadet på grunn av det de tror på. Noen steder blir kristne forfulgt fordi de følger Jesus. De kan bli mobbet, hindret fra å gå på skole, eller de kan bli arrestert og fengslet. Noen må betale store bøter. I noen land i verden blir kristne angrepet med våpen og drept på grunn av troen sin. </a:t>
            </a:r>
            <a:endParaRPr lang="nb-NO"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8</a:t>
            </a:fld>
            <a:endParaRPr lang="nb-NO"/>
          </a:p>
        </p:txBody>
      </p:sp>
    </p:spTree>
    <p:extLst>
      <p:ext uri="{BB962C8B-B14F-4D97-AF65-F5344CB8AC3E}">
        <p14:creationId xmlns:p14="http://schemas.microsoft.com/office/powerpoint/2010/main" val="63291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t>Forfølgelse kan komme fra mange kanter. Noen familier blir sinte når et familiemedlem skifter tro og begynner å tro på Jesus.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(Illustrasjon: Julia Kalleland)</a:t>
            </a:r>
          </a:p>
          <a:p>
            <a:endParaRPr lang="nb-NO" dirty="0"/>
          </a:p>
        </p:txBody>
      </p:sp>
      <p:sp>
        <p:nvSpPr>
          <p:cNvPr id="4" name="Plassholder for lysbildenummer 3"/>
          <p:cNvSpPr>
            <a:spLocks noGrp="1"/>
          </p:cNvSpPr>
          <p:nvPr>
            <p:ph type="sldNum" sz="quarter" idx="5"/>
          </p:nvPr>
        </p:nvSpPr>
        <p:spPr/>
        <p:txBody>
          <a:bodyPr/>
          <a:lstStyle/>
          <a:p>
            <a:fld id="{85CD05E2-91B9-4E11-B33E-E37DC81D05A9}" type="slidenum">
              <a:rPr lang="nb-NO" smtClean="0"/>
              <a:t>9</a:t>
            </a:fld>
            <a:endParaRPr lang="nb-NO"/>
          </a:p>
        </p:txBody>
      </p:sp>
    </p:spTree>
    <p:extLst>
      <p:ext uri="{BB962C8B-B14F-4D97-AF65-F5344CB8AC3E}">
        <p14:creationId xmlns:p14="http://schemas.microsoft.com/office/powerpoint/2010/main" val="37263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749EE0-1BAC-E9D8-5D45-EE37C0155B3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46A918D-DD72-9187-68EF-D5A9D7A73C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06CB2B0-C1BE-9BF7-B3EC-5FE2201D4226}"/>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5" name="Plassholder for bunntekst 4">
            <a:extLst>
              <a:ext uri="{FF2B5EF4-FFF2-40B4-BE49-F238E27FC236}">
                <a16:creationId xmlns:a16="http://schemas.microsoft.com/office/drawing/2014/main" id="{9C6D10A0-278A-916A-506D-9DA2B41EBD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063E00-0781-98B4-DFAA-5BFD48658E31}"/>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148213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7B33BE-C7E4-1162-BB05-FA7ED4E65D5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98307AF-4506-68C6-23AF-BBDE8DD0815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F4555E8-BC68-322E-430C-57172B2B449F}"/>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5" name="Plassholder for bunntekst 4">
            <a:extLst>
              <a:ext uri="{FF2B5EF4-FFF2-40B4-BE49-F238E27FC236}">
                <a16:creationId xmlns:a16="http://schemas.microsoft.com/office/drawing/2014/main" id="{33834C6D-C927-C575-7282-888E0E814C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7A6EA5E-EC3B-8596-EE26-28AA16AE0A48}"/>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417258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9D5D412-6AAF-E17F-FBFB-4FD73595B08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7BEDA6E-AFE6-F010-7842-041B7A79940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2FE5437-AF05-7753-8AB6-DEFD402E6265}"/>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5" name="Plassholder for bunntekst 4">
            <a:extLst>
              <a:ext uri="{FF2B5EF4-FFF2-40B4-BE49-F238E27FC236}">
                <a16:creationId xmlns:a16="http://schemas.microsoft.com/office/drawing/2014/main" id="{A2A87526-E8B8-3980-6B61-81ADDA9C70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0046E9A-FEF3-EC92-D652-EB1EC4AE5F7E}"/>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206030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F43759-6BD3-D400-915D-24AF3558968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785806C-8C6B-7DD5-E2D0-8A2D7556C50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2B1D2DA-7346-A7E4-2E54-A20CD9D0D1CE}"/>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5" name="Plassholder for bunntekst 4">
            <a:extLst>
              <a:ext uri="{FF2B5EF4-FFF2-40B4-BE49-F238E27FC236}">
                <a16:creationId xmlns:a16="http://schemas.microsoft.com/office/drawing/2014/main" id="{2C748B66-88E5-324F-0B6C-4CF49E230D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C3EF3B-D3BB-E40F-6B26-A3A090AA296F}"/>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310621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704628-C342-949A-AE94-469F92F11B8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DB44544-5C13-3297-895F-E05969099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C499829-BA6B-5B96-140A-B372B79BE816}"/>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5" name="Plassholder for bunntekst 4">
            <a:extLst>
              <a:ext uri="{FF2B5EF4-FFF2-40B4-BE49-F238E27FC236}">
                <a16:creationId xmlns:a16="http://schemas.microsoft.com/office/drawing/2014/main" id="{31E062B3-5956-9A34-FD1A-A6581DBC59F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8594261-84A8-E12B-4E49-C4DBE0064F7F}"/>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398779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919D04-F873-A210-C7D3-6877ABCB70C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C2C756E-87FF-118B-D843-8F741852010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C71D333-0E4F-5AA5-8669-132265BDE7D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1103D51-4A8B-31BC-4261-AED8EDB0DD7B}"/>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6" name="Plassholder for bunntekst 5">
            <a:extLst>
              <a:ext uri="{FF2B5EF4-FFF2-40B4-BE49-F238E27FC236}">
                <a16:creationId xmlns:a16="http://schemas.microsoft.com/office/drawing/2014/main" id="{EDC7AAD4-E186-E6E7-3806-AB6916F9465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26C36CF-0809-1F52-5745-6D23411D5909}"/>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276505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634914-0F22-B9EC-9C40-4AC1BAAD235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855D62B-48E2-3DC4-777C-E0BDF1E9A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1C68896-B01B-BFD3-6C04-204DADDCE9A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7D83480-CF38-E279-F7E0-514A8684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E795DC0-0627-BE09-274D-4D8EAC30655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DC888A7-E37C-06CA-7B6B-C9527467931F}"/>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8" name="Plassholder for bunntekst 7">
            <a:extLst>
              <a:ext uri="{FF2B5EF4-FFF2-40B4-BE49-F238E27FC236}">
                <a16:creationId xmlns:a16="http://schemas.microsoft.com/office/drawing/2014/main" id="{B4BCDC45-201C-6CFE-959D-EAD9235800B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634C0E3-E179-361F-EAB8-0C209E9BD386}"/>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92207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5F4FCC-88AC-6448-5367-95A8DDA3CC7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2B7A878-ABC5-7173-2BC3-2855A1425F7B}"/>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4" name="Plassholder for bunntekst 3">
            <a:extLst>
              <a:ext uri="{FF2B5EF4-FFF2-40B4-BE49-F238E27FC236}">
                <a16:creationId xmlns:a16="http://schemas.microsoft.com/office/drawing/2014/main" id="{238770E9-DC55-16A5-46FB-90AF3E256C8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0297CC6-3750-3743-00F7-26AE87FE9D47}"/>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37548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68B0D13-B782-75D8-9D79-6CA462BA90DE}"/>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3" name="Plassholder for bunntekst 2">
            <a:extLst>
              <a:ext uri="{FF2B5EF4-FFF2-40B4-BE49-F238E27FC236}">
                <a16:creationId xmlns:a16="http://schemas.microsoft.com/office/drawing/2014/main" id="{968DA687-00B6-D5C1-4FF5-DD7CD6CAB0C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C44B301-447C-776A-B66A-159FDDC6C0F7}"/>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386034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03345E-5503-1489-7E1A-F5B9BDFB505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7BBB6B8-001D-73E0-7ADD-A3DA57438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C30E6F2-2A9C-D998-347A-1A3C30FD8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F151D28-AFDB-2310-136B-0FE591C0178A}"/>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6" name="Plassholder for bunntekst 5">
            <a:extLst>
              <a:ext uri="{FF2B5EF4-FFF2-40B4-BE49-F238E27FC236}">
                <a16:creationId xmlns:a16="http://schemas.microsoft.com/office/drawing/2014/main" id="{F67D0B29-CD28-68A6-3C5B-6B7143225B1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5562EBE-14A8-2D18-19D5-0B674CF8F53A}"/>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369626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642502-974E-C515-ED8B-5C3F665C6EB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F83CA28-4C90-66DB-26F0-0AAACC3CCB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FFB3B10-E1C4-0D8E-FB35-67D400E6A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FE77BD0-7E56-D443-1EF0-6C6C9ABA4DF2}"/>
              </a:ext>
            </a:extLst>
          </p:cNvPr>
          <p:cNvSpPr>
            <a:spLocks noGrp="1"/>
          </p:cNvSpPr>
          <p:nvPr>
            <p:ph type="dt" sz="half" idx="10"/>
          </p:nvPr>
        </p:nvSpPr>
        <p:spPr/>
        <p:txBody>
          <a:bodyPr/>
          <a:lstStyle/>
          <a:p>
            <a:fld id="{C27BC26E-702A-493A-A04A-62BB622597CD}" type="datetimeFigureOut">
              <a:rPr lang="nb-NO" smtClean="0"/>
              <a:t>03.09.2024</a:t>
            </a:fld>
            <a:endParaRPr lang="nb-NO"/>
          </a:p>
        </p:txBody>
      </p:sp>
      <p:sp>
        <p:nvSpPr>
          <p:cNvPr id="6" name="Plassholder for bunntekst 5">
            <a:extLst>
              <a:ext uri="{FF2B5EF4-FFF2-40B4-BE49-F238E27FC236}">
                <a16:creationId xmlns:a16="http://schemas.microsoft.com/office/drawing/2014/main" id="{6DE1A655-4726-CFAF-9A78-AFE37721D49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1AD87EE-3A48-F061-B0DD-3D334D02C73F}"/>
              </a:ext>
            </a:extLst>
          </p:cNvPr>
          <p:cNvSpPr>
            <a:spLocks noGrp="1"/>
          </p:cNvSpPr>
          <p:nvPr>
            <p:ph type="sldNum" sz="quarter" idx="12"/>
          </p:nvPr>
        </p:nvSpPr>
        <p:spPr/>
        <p:txBody>
          <a:bodyPr/>
          <a:lstStyle/>
          <a:p>
            <a:fld id="{E7A47711-1223-40E1-9EE9-FB07CB3FFE39}" type="slidenum">
              <a:rPr lang="nb-NO" smtClean="0"/>
              <a:t>‹#›</a:t>
            </a:fld>
            <a:endParaRPr lang="nb-NO"/>
          </a:p>
        </p:txBody>
      </p:sp>
    </p:spTree>
    <p:extLst>
      <p:ext uri="{BB962C8B-B14F-4D97-AF65-F5344CB8AC3E}">
        <p14:creationId xmlns:p14="http://schemas.microsoft.com/office/powerpoint/2010/main" val="392171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399AA8A-E931-0730-0FE9-1C520D35C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DED4648-F919-FFCB-4E0F-4CEA644B3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E7B9C9-6457-959C-4317-12DC3DBC5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7BC26E-702A-493A-A04A-62BB622597CD}" type="datetimeFigureOut">
              <a:rPr lang="nb-NO" smtClean="0"/>
              <a:t>03.09.2024</a:t>
            </a:fld>
            <a:endParaRPr lang="nb-NO"/>
          </a:p>
        </p:txBody>
      </p:sp>
      <p:sp>
        <p:nvSpPr>
          <p:cNvPr id="5" name="Plassholder for bunntekst 4">
            <a:extLst>
              <a:ext uri="{FF2B5EF4-FFF2-40B4-BE49-F238E27FC236}">
                <a16:creationId xmlns:a16="http://schemas.microsoft.com/office/drawing/2014/main" id="{8D30442C-2646-152C-05C1-EB9B14413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B505CEA1-E56A-017C-77E2-DA5FF236B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A47711-1223-40E1-9EE9-FB07CB3FFE39}" type="slidenum">
              <a:rPr lang="nb-NO" smtClean="0"/>
              <a:t>‹#›</a:t>
            </a:fld>
            <a:endParaRPr lang="nb-NO"/>
          </a:p>
        </p:txBody>
      </p:sp>
    </p:spTree>
    <p:extLst>
      <p:ext uri="{BB962C8B-B14F-4D97-AF65-F5344CB8AC3E}">
        <p14:creationId xmlns:p14="http://schemas.microsoft.com/office/powerpoint/2010/main" val="370463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49A2A74-4EE2-3D6E-75E5-2E4ACC8755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41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C89D9B3-441C-622A-7CB9-F98978210E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574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54EE844-10DE-4BF2-9C95-6FF605B66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335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B12B9D1-80DE-A358-824B-C693F288A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Bilde 4">
            <a:extLst>
              <a:ext uri="{FF2B5EF4-FFF2-40B4-BE49-F238E27FC236}">
                <a16:creationId xmlns:a16="http://schemas.microsoft.com/office/drawing/2014/main" id="{4DEC8396-4238-135C-7847-1FF8F063E3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687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868371F-2594-080C-DDE2-B542ADCC1F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778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e 2" descr="Et bilde som inneholder konstruksjon, himmel, utendørs, sky&#10;&#10;Automatisk generert beskrivelse">
            <a:extLst>
              <a:ext uri="{FF2B5EF4-FFF2-40B4-BE49-F238E27FC236}">
                <a16:creationId xmlns:a16="http://schemas.microsoft.com/office/drawing/2014/main" id="{794C7515-1379-729C-82FD-8A5A378CD01D}"/>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96354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A7AB037-846D-461F-38AB-004777D73C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Bilde 4">
            <a:extLst>
              <a:ext uri="{FF2B5EF4-FFF2-40B4-BE49-F238E27FC236}">
                <a16:creationId xmlns:a16="http://schemas.microsoft.com/office/drawing/2014/main" id="{D0FB15AE-445D-37E9-B01A-8D27CEBB02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Bilde 6">
            <a:extLst>
              <a:ext uri="{FF2B5EF4-FFF2-40B4-BE49-F238E27FC236}">
                <a16:creationId xmlns:a16="http://schemas.microsoft.com/office/drawing/2014/main" id="{1C7410E7-5DDD-555E-D5FD-262686F12E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Bilde 8">
            <a:extLst>
              <a:ext uri="{FF2B5EF4-FFF2-40B4-BE49-F238E27FC236}">
                <a16:creationId xmlns:a16="http://schemas.microsoft.com/office/drawing/2014/main" id="{142EDABE-EA1A-2D98-15FE-CBC0101904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855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09C1ED1-6BC2-A1C6-35CE-DD1909B16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219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Bilde 7" descr="Et bilde som inneholder klær, person, maling, vegg&#10;&#10;Automatisk generert beskrivelse">
            <a:extLst>
              <a:ext uri="{FF2B5EF4-FFF2-40B4-BE49-F238E27FC236}">
                <a16:creationId xmlns:a16="http://schemas.microsoft.com/office/drawing/2014/main" id="{ECD9B61A-3AFF-12E2-62E9-36EB78070C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AutoShape 2">
            <a:extLst>
              <a:ext uri="{FF2B5EF4-FFF2-40B4-BE49-F238E27FC236}">
                <a16:creationId xmlns:a16="http://schemas.microsoft.com/office/drawing/2014/main" id="{56EE7CD5-3999-0221-E0E3-CB2D73D98A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157554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718BFF1-652E-DD72-6036-B46C86864D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441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F7639FA-C542-77A4-B64E-0F0F175B62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718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190311F-8916-FC9E-6FA0-CEFC3D3BE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341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C9C6EB1-9757-CED9-1683-3EB259609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287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A02BFBB-55E6-E639-404E-485F0C6ECE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75277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TotalTime>
  <Words>791</Words>
  <Application>Microsoft Office PowerPoint</Application>
  <PresentationFormat>Widescreen</PresentationFormat>
  <Paragraphs>44</Paragraphs>
  <Slides>14</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Aptos</vt:lpstr>
      <vt:lpstr>Aptos Display</vt:lpstr>
      <vt:lpstr>Arial</vt:lpstr>
      <vt:lpstr>Calibri</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Jorunn Bergo Aarvik</dc:creator>
  <cp:lastModifiedBy>Jorunn Bergo Aarvik</cp:lastModifiedBy>
  <cp:revision>3</cp:revision>
  <dcterms:created xsi:type="dcterms:W3CDTF">2024-08-13T10:50:54Z</dcterms:created>
  <dcterms:modified xsi:type="dcterms:W3CDTF">2024-09-03T12:03:02Z</dcterms:modified>
</cp:coreProperties>
</file>