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300" r:id="rId4"/>
    <p:sldId id="295" r:id="rId5"/>
    <p:sldId id="296" r:id="rId6"/>
    <p:sldId id="290" r:id="rId7"/>
    <p:sldId id="293" r:id="rId8"/>
    <p:sldId id="292" r:id="rId9"/>
    <p:sldId id="297" r:id="rId10"/>
    <p:sldId id="299" r:id="rId11"/>
    <p:sldId id="301" r:id="rId12"/>
    <p:sldId id="303" r:id="rId13"/>
    <p:sldId id="286" r:id="rId14"/>
    <p:sldId id="288" r:id="rId15"/>
    <p:sldId id="285" r:id="rId16"/>
    <p:sldId id="287" r:id="rId17"/>
    <p:sldId id="289" r:id="rId18"/>
    <p:sldId id="304" r:id="rId19"/>
    <p:sldId id="275" r:id="rId20"/>
    <p:sldId id="276" r:id="rId21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runn Bergo Aarvik" initials="JBA" lastIdx="1" clrIdx="0">
    <p:extLst>
      <p:ext uri="{19B8F6BF-5375-455C-9EA6-DF929625EA0E}">
        <p15:presenceInfo xmlns:p15="http://schemas.microsoft.com/office/powerpoint/2012/main" userId="S-1-12-1-1711173531-1230430560-1163490746-245249868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A42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748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6-26T12:32:36.083" idx="1">
    <p:pos x="7680" y="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F7E7BF-94EF-4658-8A50-E90DF5188EB8}" type="datetimeFigureOut">
              <a:rPr lang="nb-NO" smtClean="0"/>
              <a:t>09.08.2018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03B34D-4800-4BFA-ADDF-A20796F8CE0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664635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err="1"/>
              <a:t>Linkus</a:t>
            </a:r>
            <a:r>
              <a:rPr lang="nb-NO" dirty="0"/>
              <a:t> er ganske spent. I dag skal han få lov til å være med på en barneklubb i Mali.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3B34D-4800-4BFA-ADDF-A20796F8CE0D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814239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Barneklubben har andaktene sine ute i skyggen av et mangotre. Tenk så deilig å bare kunne strekke ut hånden etter en saftig mango!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3B34D-4800-4BFA-ADDF-A20796F8CE0D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411896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Av og til kommer det voksne også for å høre på andakten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3B34D-4800-4BFA-ADDF-A20796F8CE0D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251183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Når mange barn skal se bibelfilm på en liten PC-skjerm, må man sitte litt trangt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3B34D-4800-4BFA-ADDF-A20796F8CE0D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56961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Barna i Mali er veldig glade i å synge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3B34D-4800-4BFA-ADDF-A20796F8CE0D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661379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Det er ikke så mange av barna i landsbyen som tror på Jesus. Men barneklubben er åpen for alle, slik at alle som vil skal ha muligheten til å bli bedre kjent med Jesus.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3B34D-4800-4BFA-ADDF-A20796F8CE0D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432603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Ingen er for liten til å bli med! Til og med de som er så små at de sovner på ryggen til søsteren sin, er velkomne i barneklubben!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3B34D-4800-4BFA-ADDF-A20796F8CE0D}" type="slidenum">
              <a:rPr lang="nb-NO" smtClean="0"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821781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Når vi gir penger til Barnas Misjonsprosjekt, gjør vi det mulig for flere barn å få høre om Jesus.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3B34D-4800-4BFA-ADDF-A20796F8CE0D}" type="slidenum">
              <a:rPr lang="nb-NO" smtClean="0"/>
              <a:t>18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768039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err="1"/>
              <a:t>Linkus</a:t>
            </a:r>
            <a:r>
              <a:rPr lang="nb-NO" dirty="0"/>
              <a:t> får kjapt mange nye venner.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3B34D-4800-4BFA-ADDF-A20796F8CE0D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620878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En «</a:t>
            </a:r>
            <a:r>
              <a:rPr lang="nb-NO" dirty="0" err="1"/>
              <a:t>high</a:t>
            </a:r>
            <a:r>
              <a:rPr lang="nb-NO" dirty="0"/>
              <a:t> </a:t>
            </a:r>
            <a:r>
              <a:rPr lang="nb-NO" dirty="0" err="1"/>
              <a:t>five</a:t>
            </a:r>
            <a:r>
              <a:rPr lang="nb-NO" dirty="0"/>
              <a:t>» er visst noe alle forstår, uansett hvilket språk man ellers snakker.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3B34D-4800-4BFA-ADDF-A20796F8CE0D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719099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Helt til venstre ser vi Bergfrid. Hun er leder for barneklubben og rågod til å svinge tau.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3B34D-4800-4BFA-ADDF-A20796F8CE0D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633530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Alle får prøve å hoppe, til og med </a:t>
            </a:r>
            <a:r>
              <a:rPr lang="nb-NO" dirty="0" err="1"/>
              <a:t>krosjiguruer</a:t>
            </a:r>
            <a:r>
              <a:rPr lang="nb-NO" dirty="0"/>
              <a:t>!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3B34D-4800-4BFA-ADDF-A20796F8CE0D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80592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Men det er ikke så lett å hoppe når halen setter seg fast i tauet hele tiden!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3B34D-4800-4BFA-ADDF-A20796F8CE0D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252850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På barneklubben har de mange forskjellige aktiviteter. Tauet kan for eksempel også brukes til tautrekking!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3B34D-4800-4BFA-ADDF-A20796F8CE0D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040190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Og etterpå får </a:t>
            </a:r>
            <a:r>
              <a:rPr lang="nb-NO" dirty="0" err="1"/>
              <a:t>Linkus</a:t>
            </a:r>
            <a:r>
              <a:rPr lang="nb-NO" dirty="0"/>
              <a:t> forsøke å kaste ringspill. 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3B34D-4800-4BFA-ADDF-A20796F8CE0D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931970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Etter all lekingen, er det tid for andakt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3B34D-4800-4BFA-ADDF-A20796F8CE0D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698998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063B384-7E96-4752-A367-C57BE67389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7C20C98D-5EEB-4597-ACA6-25B5EE8572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47CFCC8-F477-4382-BF4F-314FA77A7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75285-195C-4237-8829-6B25F787DDBB}" type="datetimeFigureOut">
              <a:rPr lang="nb-NO" smtClean="0"/>
              <a:t>09.08.2018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241E891-A6CA-45C7-9869-57EAAD6FC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9FFC937-1043-4A78-ACEA-5C567213F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CE1C4-BED1-4EDA-9F78-C8B8FD66D50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309926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FA83233-8A33-4424-BB03-E0AF54746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0E20BAE7-A594-47CC-9341-347961318F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BD164EA-5E82-4C4A-B28F-40BC32B6F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75285-195C-4237-8829-6B25F787DDBB}" type="datetimeFigureOut">
              <a:rPr lang="nb-NO" smtClean="0"/>
              <a:t>09.08.2018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009085C-1706-4E98-BB62-2FE874048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19786CA-51CF-4161-BDAD-DAEA4FBC2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CE1C4-BED1-4EDA-9F78-C8B8FD66D50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384573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E0761A75-9544-4E26-A64E-AB49B0F319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0118B32A-7068-473B-AA06-D7F3B59BD9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3EA6618-991D-43BA-B5D6-33E3A0161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75285-195C-4237-8829-6B25F787DDBB}" type="datetimeFigureOut">
              <a:rPr lang="nb-NO" smtClean="0"/>
              <a:t>09.08.2018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3E2B146-C71C-4E83-8CFB-79A5CBAF8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0D760D5-F58E-4083-BBAE-AC8CEB57D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CE1C4-BED1-4EDA-9F78-C8B8FD66D50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65722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983384F-0680-47C3-8D10-01A32879B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2EB3B17-8899-4FC1-9186-0178D37252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C41C3A9-D839-43CA-96E6-0A9B8590E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75285-195C-4237-8829-6B25F787DDBB}" type="datetimeFigureOut">
              <a:rPr lang="nb-NO" smtClean="0"/>
              <a:t>09.08.2018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D5462FE-682A-4F85-A591-CB49514F7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EAF81E0-7C85-4CA5-A25A-CE9D64FED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CE1C4-BED1-4EDA-9F78-C8B8FD66D50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66421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4921769-B1A3-4E63-864F-C8C885571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9B0D8E46-3686-474A-BDDE-9E05673A62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10F0FBB-A9CE-4C1F-98E6-19AA0C639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75285-195C-4237-8829-6B25F787DDBB}" type="datetimeFigureOut">
              <a:rPr lang="nb-NO" smtClean="0"/>
              <a:t>09.08.2018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D3F18F2-EA39-4FC8-8B4C-CD0C1DFAE2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0CE6318-2C56-471E-A19E-11E7BC0A5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CE1C4-BED1-4EDA-9F78-C8B8FD66D50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24465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512BA4F-4863-47B4-8FAD-57E14B9AE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63244E8-F225-4E06-BFC3-0FB6D939C8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EB98AD76-6920-433F-A7D1-A7D50792AF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B4C7E7FC-72A9-4F17-8110-A0D9F0D35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75285-195C-4237-8829-6B25F787DDBB}" type="datetimeFigureOut">
              <a:rPr lang="nb-NO" smtClean="0"/>
              <a:t>09.08.2018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9644AD83-687D-4C4C-BDB9-FC63EB83D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DF16F87D-C973-4E45-A0E9-4429636A5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CE1C4-BED1-4EDA-9F78-C8B8FD66D50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444467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46F6CF6-3D51-444C-BA3A-615F926D7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5211542-1F35-44B2-97B7-6FF4151FD0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716BC46E-3BA4-417E-981A-67969D4295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6ED0D8EF-C451-466A-9B5C-EFEB029353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A4112B89-A368-4DAF-BF35-BB7FB0B95F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EE59F60A-2421-4AD8-9381-8559A1FCE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75285-195C-4237-8829-6B25F787DDBB}" type="datetimeFigureOut">
              <a:rPr lang="nb-NO" smtClean="0"/>
              <a:t>09.08.2018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963AF9AC-F242-4635-8742-9033BADB0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0AC11410-1B85-4E17-BBF0-A4C1C728E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CE1C4-BED1-4EDA-9F78-C8B8FD66D50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673976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5734993-F050-405F-B12F-A8009C3EA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AC1B73B8-10EC-44B6-8C5C-9FB3F3653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75285-195C-4237-8829-6B25F787DDBB}" type="datetimeFigureOut">
              <a:rPr lang="nb-NO" smtClean="0"/>
              <a:t>09.08.2018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F92ACF97-C3B8-433A-9D8B-C5226C203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4BA9360E-D600-4016-83FF-BC164FD8A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CE1C4-BED1-4EDA-9F78-C8B8FD66D50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5518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7452CBB2-E506-4179-A7BA-9ABB1FE75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75285-195C-4237-8829-6B25F787DDBB}" type="datetimeFigureOut">
              <a:rPr lang="nb-NO" smtClean="0"/>
              <a:t>09.08.2018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D4A84EA9-D363-4ECC-B722-8498FDF68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D4F29CA7-25D1-4DA9-BE57-D25100F5B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CE1C4-BED1-4EDA-9F78-C8B8FD66D50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90355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85696BA-F529-4F36-94B4-83DB50CBD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9AFEB3F-1AA9-4217-B167-0FF4A01FD2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B4832947-5C97-44CE-A022-1F9F5BE7D6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03538CD9-500E-4116-A076-CC09C89FB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75285-195C-4237-8829-6B25F787DDBB}" type="datetimeFigureOut">
              <a:rPr lang="nb-NO" smtClean="0"/>
              <a:t>09.08.2018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F8276F67-64C6-4747-8DA0-ACDB0BC2A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282FD52B-FF4B-43ED-839D-DC698042B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CE1C4-BED1-4EDA-9F78-C8B8FD66D50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122847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A9EED36-6A7A-4CC1-BFA2-640E8AD03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A1A6CCE2-36BE-4BDD-8C60-791E56AF05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5B3E6B25-7391-44E5-9A52-05467FD9DA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15E23836-9995-43B7-9039-6A7EE4185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75285-195C-4237-8829-6B25F787DDBB}" type="datetimeFigureOut">
              <a:rPr lang="nb-NO" smtClean="0"/>
              <a:t>09.08.2018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F36E7B0C-97B2-47A0-95E1-B9CBCE3B4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29781E09-151E-4FE2-B59B-03BF9BCEA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CE1C4-BED1-4EDA-9F78-C8B8FD66D50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342593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D46B4D86-9C00-4F26-99EA-B455FDAD0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EACC5DD6-2B39-40FA-9834-4E3387340A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9743EC9-D936-43BF-9929-3C746AC8DE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F75285-195C-4237-8829-6B25F787DDBB}" type="datetimeFigureOut">
              <a:rPr lang="nb-NO" smtClean="0"/>
              <a:t>09.08.2018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CCFF861-D71B-4EBE-B89B-B390D92AF2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0208D42-B57C-4D61-A9D3-01D90938FA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5CE1C4-BED1-4EDA-9F78-C8B8FD66D50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78352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27C94897-A958-4FE0-96BD-E497DBC583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49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CAC64D06-88A9-4AC9-B278-D738415DB1DD}"/>
              </a:ext>
            </a:extLst>
          </p:cNvPr>
          <p:cNvSpPr txBox="1"/>
          <p:nvPr/>
        </p:nvSpPr>
        <p:spPr>
          <a:xfrm>
            <a:off x="1772239" y="1395167"/>
            <a:ext cx="829558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8000" b="1" dirty="0">
                <a:solidFill>
                  <a:srgbClr val="2A421A"/>
                </a:solidFill>
              </a:rPr>
              <a:t>Vest-Afrika</a:t>
            </a:r>
          </a:p>
          <a:p>
            <a:pPr algn="ctr"/>
            <a:endParaRPr lang="nb-NO" sz="3200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nb-NO" sz="3200" b="1" dirty="0">
                <a:solidFill>
                  <a:schemeClr val="accent6">
                    <a:lumMod val="50000"/>
                  </a:schemeClr>
                </a:solidFill>
              </a:rPr>
              <a:t>Barnas misjonsprosjekt 2018/19</a:t>
            </a:r>
          </a:p>
        </p:txBody>
      </p:sp>
    </p:spTree>
    <p:extLst>
      <p:ext uri="{BB962C8B-B14F-4D97-AF65-F5344CB8AC3E}">
        <p14:creationId xmlns:p14="http://schemas.microsoft.com/office/powerpoint/2010/main" val="2246035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tre, person, utendørs, barn&#10;&#10;Beskrivelse som er generert med svært høy visshet">
            <a:extLst>
              <a:ext uri="{FF2B5EF4-FFF2-40B4-BE49-F238E27FC236}">
                <a16:creationId xmlns:a16="http://schemas.microsoft.com/office/drawing/2014/main" id="{39D2A17C-33DD-4F7B-854B-0C3579E577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9673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person, innendørs, barn&#10;&#10;Beskrivelse som er generert med høy visshet">
            <a:extLst>
              <a:ext uri="{FF2B5EF4-FFF2-40B4-BE49-F238E27FC236}">
                <a16:creationId xmlns:a16="http://schemas.microsoft.com/office/drawing/2014/main" id="{F504A2CA-E854-4D09-81C8-2A199BB1BD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2" b="1564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AutoShape 4" descr="https://northeurope1-mediap.svc.ms/transform/thumbnail?provider=spo&amp;inputFormat=jpg&amp;cs=fFNQTw&amp;docid=https%3A%2F%2Fnlm-my.sharepoint.com%3A443%2F_api%2Fv2.0%2Fdrives%2Fb!UuKcIqm0cEyq6yxUjHwsvWuCkQRSWGlEkCPoF4efIAuLzmyKlwSVRLxfztJtq9vW%2Fitems%2F01A3RXTLXBU6KXFNBCGBA27QRAJQGDH4F5%3Fversion%3DPublished&amp;encodeFailures=1&amp;ctag=%22c%3A%7B7295A7E1-22B4-4130-AFC2-204C0C33F0BD%7D%2C2%22&amp;width=1828&amp;height=791&amp;srcWidth=&amp;srcHeight=">
            <a:extLst>
              <a:ext uri="{FF2B5EF4-FFF2-40B4-BE49-F238E27FC236}">
                <a16:creationId xmlns:a16="http://schemas.microsoft.com/office/drawing/2014/main" id="{45206D03-84B1-4A2F-A945-FB5F2D0B568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288918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tre, person, barn&#10;&#10;Beskrivelse som er generert med svært høy visshet">
            <a:extLst>
              <a:ext uri="{FF2B5EF4-FFF2-40B4-BE49-F238E27FC236}">
                <a16:creationId xmlns:a16="http://schemas.microsoft.com/office/drawing/2014/main" id="{D17169ED-1B82-4599-84F7-3E81FABB63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947" b="678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0468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person, barn, gruppe, gutt&#10;&#10;Beskrivelse som er generert med svært høy visshet">
            <a:extLst>
              <a:ext uri="{FF2B5EF4-FFF2-40B4-BE49-F238E27FC236}">
                <a16:creationId xmlns:a16="http://schemas.microsoft.com/office/drawing/2014/main" id="{DF480129-5B67-4138-9F32-3B0565917B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3885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F3499EB1-0507-4A4B-89A9-5CAA5F1018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238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person, bygning&#10;&#10;Beskrivelse som er generert med svært høy visshet">
            <a:extLst>
              <a:ext uri="{FF2B5EF4-FFF2-40B4-BE49-F238E27FC236}">
                <a16:creationId xmlns:a16="http://schemas.microsoft.com/office/drawing/2014/main" id="{5B1DAB80-04EE-40A1-BB37-B809119CB4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AutoShape 2" descr="https://northeurope1-mediap.svc.ms/transform/thumbnail?provider=spo&amp;inputFormat=jpg&amp;cs=fFNQTw&amp;docid=https%3A%2F%2Fnlm-my.sharepoint.com%3A443%2F_api%2Fv2.0%2Fdrives%2Fb!UuKcIqm0cEyq6yxUjHwsvWuCkQRSWGlEkCPoF4efIAuLzmyKlwSVRLxfztJtq9vW%2Fitems%2F01A3RXTLTL4ZB4S7ZSFBBIRUMCYGGPBZMU%3Fversion%3DPublished&amp;encodeFailures=1&amp;ctag=%22c%3A%7BC943E66B-327F-4228-88D1-82C18CF0E594%7D%2C2%22&amp;width=1584&amp;height=1056&amp;srcWidth=4608&amp;srcHeight=3072">
            <a:extLst>
              <a:ext uri="{FF2B5EF4-FFF2-40B4-BE49-F238E27FC236}">
                <a16:creationId xmlns:a16="http://schemas.microsoft.com/office/drawing/2014/main" id="{4305924E-A43D-474A-9FFA-AC789F2A2B6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835777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 descr="Et bilde som inneholder person, utendørs, barn, gruppe&#10;&#10;Beskrivelse som er generert med svært høy visshet">
            <a:extLst>
              <a:ext uri="{FF2B5EF4-FFF2-40B4-BE49-F238E27FC236}">
                <a16:creationId xmlns:a16="http://schemas.microsoft.com/office/drawing/2014/main" id="{434B6ACD-CABA-4F3F-82E5-1F71F0EE50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90" b="1484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9870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person, barn, sitter, bakke&#10;&#10;Beskrivelse som er generert med svært høy visshet">
            <a:extLst>
              <a:ext uri="{FF2B5EF4-FFF2-40B4-BE49-F238E27FC236}">
                <a16:creationId xmlns:a16="http://schemas.microsoft.com/office/drawing/2014/main" id="{A134E8DD-DECD-4A6D-9B57-8D64805492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9732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E2DCE7CF-87C8-4306-BBA0-49B433583B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779" b="695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3836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56D8A180-B153-4884-91FF-DC3481C256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49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3F0FA2CA-F6C6-4A99-A45E-96ADECBBA3DA}"/>
              </a:ext>
            </a:extLst>
          </p:cNvPr>
          <p:cNvSpPr txBox="1"/>
          <p:nvPr/>
        </p:nvSpPr>
        <p:spPr>
          <a:xfrm>
            <a:off x="2554357" y="1285809"/>
            <a:ext cx="767300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/>
              <a:t>Bønneemner:</a:t>
            </a:r>
          </a:p>
          <a:p>
            <a:endParaRPr lang="nb-NO" b="1" dirty="0"/>
          </a:p>
          <a:p>
            <a:r>
              <a:rPr lang="nb-NO" b="1" dirty="0"/>
              <a:t>Be om at stadig flere barn i Mali må få høre om Jesus</a:t>
            </a:r>
          </a:p>
          <a:p>
            <a:r>
              <a:rPr lang="nb-NO" b="1" dirty="0"/>
              <a:t>Be om at bibelfortellingene må spire i hjertene og skape tro hos barna</a:t>
            </a:r>
          </a:p>
          <a:p>
            <a:endParaRPr lang="nb-NO" b="1" dirty="0"/>
          </a:p>
          <a:p>
            <a:r>
              <a:rPr lang="nb-NO" b="1" dirty="0"/>
              <a:t>Velsign Bergfrid og de andre misjonærene i Vest-Afrika</a:t>
            </a:r>
          </a:p>
        </p:txBody>
      </p:sp>
    </p:spTree>
    <p:extLst>
      <p:ext uri="{BB962C8B-B14F-4D97-AF65-F5344CB8AC3E}">
        <p14:creationId xmlns:p14="http://schemas.microsoft.com/office/powerpoint/2010/main" val="25204316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56D8A180-B153-4884-91FF-DC3481C256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49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29F0CF55-09C3-4DEB-9A08-FBD296E833E5}"/>
              </a:ext>
            </a:extLst>
          </p:cNvPr>
          <p:cNvSpPr txBox="1"/>
          <p:nvPr/>
        </p:nvSpPr>
        <p:spPr>
          <a:xfrm>
            <a:off x="1143001" y="1960776"/>
            <a:ext cx="1007827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8000" b="1" dirty="0" err="1">
                <a:solidFill>
                  <a:srgbClr val="2A421A"/>
                </a:solidFill>
              </a:rPr>
              <a:t>Linkus</a:t>
            </a:r>
            <a:r>
              <a:rPr lang="nb-NO" sz="8000" b="1" dirty="0">
                <a:solidFill>
                  <a:srgbClr val="2A421A"/>
                </a:solidFill>
              </a:rPr>
              <a:t> på barneklubb i Mali</a:t>
            </a:r>
          </a:p>
        </p:txBody>
      </p:sp>
    </p:spTree>
    <p:extLst>
      <p:ext uri="{BB962C8B-B14F-4D97-AF65-F5344CB8AC3E}">
        <p14:creationId xmlns:p14="http://schemas.microsoft.com/office/powerpoint/2010/main" val="37782383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56D8A180-B153-4884-91FF-DC3481C256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49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29F0CF55-09C3-4DEB-9A08-FBD296E833E5}"/>
              </a:ext>
            </a:extLst>
          </p:cNvPr>
          <p:cNvSpPr txBox="1"/>
          <p:nvPr/>
        </p:nvSpPr>
        <p:spPr>
          <a:xfrm>
            <a:off x="3527206" y="1960776"/>
            <a:ext cx="5137608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>
              <a:defRPr/>
            </a:pPr>
            <a:r>
              <a:rPr lang="nb-NO" sz="1400" b="1" dirty="0">
                <a:solidFill>
                  <a:prstClr val="black"/>
                </a:solidFill>
              </a:rPr>
              <a:t>Foto: Lars Rugland Aarseth</a:t>
            </a:r>
          </a:p>
          <a:p>
            <a:pPr lvl="0" algn="ctr" defTabSz="457200">
              <a:defRPr/>
            </a:pPr>
            <a:r>
              <a:rPr lang="nb-NO" sz="1400" b="1" dirty="0">
                <a:solidFill>
                  <a:prstClr val="black"/>
                </a:solidFill>
              </a:rPr>
              <a:t>Tekst: Jorunn Bergo Aarvik, Lars Rugland Aarseth</a:t>
            </a:r>
          </a:p>
          <a:p>
            <a:pPr lvl="0" algn="ctr" defTabSz="457200">
              <a:defRPr/>
            </a:pPr>
            <a:r>
              <a:rPr lang="nb-NO" sz="1400" b="1" dirty="0">
                <a:solidFill>
                  <a:prstClr val="black"/>
                </a:solidFill>
              </a:rPr>
              <a:t>©️ NLM</a:t>
            </a:r>
          </a:p>
          <a:p>
            <a:pPr algn="ctr"/>
            <a:endParaRPr lang="nb-NO" sz="8000" b="1" dirty="0">
              <a:solidFill>
                <a:srgbClr val="2A421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0018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tre, utendørs, gress&#10;&#10;Beskrivelse som er generert med svært høy visshet">
            <a:extLst>
              <a:ext uri="{FF2B5EF4-FFF2-40B4-BE49-F238E27FC236}">
                <a16:creationId xmlns:a16="http://schemas.microsoft.com/office/drawing/2014/main" id="{527BBF4A-2AF6-4ADD-967E-D8438BF832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4030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 descr="Et bilde som inneholder tre, utendørs, person, himmel&#10;&#10;Beskrivelse som er generert med svært høy visshet">
            <a:extLst>
              <a:ext uri="{FF2B5EF4-FFF2-40B4-BE49-F238E27FC236}">
                <a16:creationId xmlns:a16="http://schemas.microsoft.com/office/drawing/2014/main" id="{22A6E5F6-72FD-488C-85E3-F0B1109936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3493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 descr="Et bilde som inneholder tre, person, utendørs, barn&#10;&#10;Beskrivelse som er generert med svært høy visshet">
            <a:extLst>
              <a:ext uri="{FF2B5EF4-FFF2-40B4-BE49-F238E27FC236}">
                <a16:creationId xmlns:a16="http://schemas.microsoft.com/office/drawing/2014/main" id="{223D904B-58CD-42E5-BBBF-C76FBC89FB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784" b="194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3276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person, utendørs, tre, himmel&#10;&#10;Beskrivelse som er generert med svært høy visshet">
            <a:extLst>
              <a:ext uri="{FF2B5EF4-FFF2-40B4-BE49-F238E27FC236}">
                <a16:creationId xmlns:a16="http://schemas.microsoft.com/office/drawing/2014/main" id="{FBB3D32E-BE5D-4E85-8403-2C04254C9E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579" b="615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5422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tre, person, utendørs, personer&#10;&#10;Beskrivelse som er generert med svært høy visshet">
            <a:extLst>
              <a:ext uri="{FF2B5EF4-FFF2-40B4-BE49-F238E27FC236}">
                <a16:creationId xmlns:a16="http://schemas.microsoft.com/office/drawing/2014/main" id="{8C18616C-0432-45FE-815B-D3C227EB89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62" b="1476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8168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 descr="Et bilde som inneholder tre, person, utendørs, gruppe&#10;&#10;Beskrivelse som er generert med svært høy visshet">
            <a:extLst>
              <a:ext uri="{FF2B5EF4-FFF2-40B4-BE49-F238E27FC236}">
                <a16:creationId xmlns:a16="http://schemas.microsoft.com/office/drawing/2014/main" id="{2F7966AF-FDEB-44A9-B35E-F2C9FE2F71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32" b="1089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802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person, tre, utendørs, bakke&#10;&#10;Beskrivelse som er generert med svært høy visshet">
            <a:extLst>
              <a:ext uri="{FF2B5EF4-FFF2-40B4-BE49-F238E27FC236}">
                <a16:creationId xmlns:a16="http://schemas.microsoft.com/office/drawing/2014/main" id="{A54C349E-254A-45DF-A492-E470CFF469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189" b="1154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99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517</TotalTime>
  <Words>359</Words>
  <Application>Microsoft Office PowerPoint</Application>
  <PresentationFormat>Widescreen</PresentationFormat>
  <Paragraphs>45</Paragraphs>
  <Slides>20</Slides>
  <Notes>16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Office-tema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Jorunn Bergo Aarvik</dc:creator>
  <cp:lastModifiedBy>Jorunn Bergo Aarvik</cp:lastModifiedBy>
  <cp:revision>25</cp:revision>
  <dcterms:created xsi:type="dcterms:W3CDTF">2018-06-26T08:45:24Z</dcterms:created>
  <dcterms:modified xsi:type="dcterms:W3CDTF">2018-08-09T12:05:47Z</dcterms:modified>
</cp:coreProperties>
</file>