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0"/>
  </p:notesMasterIdLst>
  <p:sldIdLst>
    <p:sldId id="256" r:id="rId5"/>
    <p:sldId id="262" r:id="rId6"/>
    <p:sldId id="259" r:id="rId7"/>
    <p:sldId id="279" r:id="rId8"/>
    <p:sldId id="275" r:id="rId9"/>
    <p:sldId id="260" r:id="rId10"/>
    <p:sldId id="276" r:id="rId11"/>
    <p:sldId id="258" r:id="rId12"/>
    <p:sldId id="277" r:id="rId13"/>
    <p:sldId id="263" r:id="rId14"/>
    <p:sldId id="278" r:id="rId15"/>
    <p:sldId id="264" r:id="rId16"/>
    <p:sldId id="265" r:id="rId17"/>
    <p:sldId id="266" r:id="rId18"/>
    <p:sldId id="26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24"/>
    <a:srgbClr val="33CCFF"/>
    <a:srgbClr val="66CCFF"/>
    <a:srgbClr val="4C4086"/>
    <a:srgbClr val="6738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22E80-D3EC-42BB-9137-29E4006B2A8A}" v="294" dt="2024-10-03T10:20:54.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DC932-F402-42FA-953D-EFA2F7FCB42E}" type="datetimeFigureOut">
              <a:rPr lang="nb-NO" smtClean="0"/>
              <a:t>12.11.2024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B7981-38BC-4AA6-B918-F1AC8FABA43D}" type="slidenum">
              <a:rPr lang="nb-NO" smtClean="0"/>
              <a:t>‹#›</a:t>
            </a:fld>
            <a:endParaRPr lang="nb-NO"/>
          </a:p>
        </p:txBody>
      </p:sp>
    </p:spTree>
    <p:extLst>
      <p:ext uri="{BB962C8B-B14F-4D97-AF65-F5344CB8AC3E}">
        <p14:creationId xmlns:p14="http://schemas.microsoft.com/office/powerpoint/2010/main" val="82136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Johannes 1,14. bokmålsversjonen av 2011-utgaven</a:t>
            </a:r>
          </a:p>
        </p:txBody>
      </p:sp>
      <p:sp>
        <p:nvSpPr>
          <p:cNvPr id="4" name="Plassholder for lysbildenummer 3"/>
          <p:cNvSpPr>
            <a:spLocks noGrp="1"/>
          </p:cNvSpPr>
          <p:nvPr>
            <p:ph type="sldNum" sz="quarter" idx="5"/>
          </p:nvPr>
        </p:nvSpPr>
        <p:spPr/>
        <p:txBody>
          <a:bodyPr/>
          <a:lstStyle/>
          <a:p>
            <a:fld id="{E91B7981-38BC-4AA6-B918-F1AC8FABA43D}" type="slidenum">
              <a:rPr lang="nb-NO" smtClean="0"/>
              <a:t>2</a:t>
            </a:fld>
            <a:endParaRPr lang="nb-NO"/>
          </a:p>
        </p:txBody>
      </p:sp>
    </p:spTree>
    <p:extLst>
      <p:ext uri="{BB962C8B-B14F-4D97-AF65-F5344CB8AC3E}">
        <p14:creationId xmlns:p14="http://schemas.microsoft.com/office/powerpoint/2010/main" val="3943571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bokmål</a:t>
            </a:r>
          </a:p>
        </p:txBody>
      </p:sp>
      <p:sp>
        <p:nvSpPr>
          <p:cNvPr id="4" name="Plassholder for lysbildenummer 3"/>
          <p:cNvSpPr>
            <a:spLocks noGrp="1"/>
          </p:cNvSpPr>
          <p:nvPr>
            <p:ph type="sldNum" sz="quarter" idx="5"/>
          </p:nvPr>
        </p:nvSpPr>
        <p:spPr/>
        <p:txBody>
          <a:bodyPr/>
          <a:lstStyle/>
          <a:p>
            <a:fld id="{E91B7981-38BC-4AA6-B918-F1AC8FABA43D}" type="slidenum">
              <a:rPr lang="nb-NO" smtClean="0"/>
              <a:t>14</a:t>
            </a:fld>
            <a:endParaRPr lang="nb-NO"/>
          </a:p>
        </p:txBody>
      </p:sp>
    </p:spTree>
    <p:extLst>
      <p:ext uri="{BB962C8B-B14F-4D97-AF65-F5344CB8AC3E}">
        <p14:creationId xmlns:p14="http://schemas.microsoft.com/office/powerpoint/2010/main" val="205311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nynorsk</a:t>
            </a:r>
          </a:p>
        </p:txBody>
      </p:sp>
      <p:sp>
        <p:nvSpPr>
          <p:cNvPr id="4" name="Plassholder for lysbildenummer 3"/>
          <p:cNvSpPr>
            <a:spLocks noGrp="1"/>
          </p:cNvSpPr>
          <p:nvPr>
            <p:ph type="sldNum" sz="quarter" idx="5"/>
          </p:nvPr>
        </p:nvSpPr>
        <p:spPr/>
        <p:txBody>
          <a:bodyPr/>
          <a:lstStyle/>
          <a:p>
            <a:fld id="{E91B7981-38BC-4AA6-B918-F1AC8FABA43D}" type="slidenum">
              <a:rPr lang="nb-NO" smtClean="0"/>
              <a:t>15</a:t>
            </a:fld>
            <a:endParaRPr lang="nb-NO"/>
          </a:p>
        </p:txBody>
      </p:sp>
    </p:spTree>
    <p:extLst>
      <p:ext uri="{BB962C8B-B14F-4D97-AF65-F5344CB8AC3E}">
        <p14:creationId xmlns:p14="http://schemas.microsoft.com/office/powerpoint/2010/main" val="114736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Johannes 1,14. bokmålsversjonen av 2011-utgaven</a:t>
            </a:r>
          </a:p>
          <a:p>
            <a:endParaRPr lang="nb-NO" dirty="0"/>
          </a:p>
        </p:txBody>
      </p:sp>
      <p:sp>
        <p:nvSpPr>
          <p:cNvPr id="4" name="Plassholder for lysbildenummer 3"/>
          <p:cNvSpPr>
            <a:spLocks noGrp="1"/>
          </p:cNvSpPr>
          <p:nvPr>
            <p:ph type="sldNum" sz="quarter" idx="5"/>
          </p:nvPr>
        </p:nvSpPr>
        <p:spPr/>
        <p:txBody>
          <a:bodyPr/>
          <a:lstStyle/>
          <a:p>
            <a:fld id="{E91B7981-38BC-4AA6-B918-F1AC8FABA43D}" type="slidenum">
              <a:rPr lang="nb-NO" smtClean="0"/>
              <a:t>3</a:t>
            </a:fld>
            <a:endParaRPr lang="nb-NO"/>
          </a:p>
        </p:txBody>
      </p:sp>
    </p:spTree>
    <p:extLst>
      <p:ext uri="{BB962C8B-B14F-4D97-AF65-F5344CB8AC3E}">
        <p14:creationId xmlns:p14="http://schemas.microsoft.com/office/powerpoint/2010/main" val="19329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Johannes 1,14. </a:t>
            </a:r>
            <a:r>
              <a:rPr lang="nb-NO" dirty="0" err="1"/>
              <a:t>nynorsksversjonen</a:t>
            </a:r>
            <a:r>
              <a:rPr lang="nb-NO" dirty="0"/>
              <a:t> av 2011-utgåva</a:t>
            </a:r>
          </a:p>
        </p:txBody>
      </p:sp>
      <p:sp>
        <p:nvSpPr>
          <p:cNvPr id="4" name="Plassholder for lysbildenummer 3"/>
          <p:cNvSpPr>
            <a:spLocks noGrp="1"/>
          </p:cNvSpPr>
          <p:nvPr>
            <p:ph type="sldNum" sz="quarter" idx="5"/>
          </p:nvPr>
        </p:nvSpPr>
        <p:spPr/>
        <p:txBody>
          <a:bodyPr/>
          <a:lstStyle/>
          <a:p>
            <a:fld id="{E91B7981-38BC-4AA6-B918-F1AC8FABA43D}" type="slidenum">
              <a:rPr lang="nb-NO" smtClean="0"/>
              <a:t>4</a:t>
            </a:fld>
            <a:endParaRPr lang="nb-NO"/>
          </a:p>
        </p:txBody>
      </p:sp>
    </p:spTree>
    <p:extLst>
      <p:ext uri="{BB962C8B-B14F-4D97-AF65-F5344CB8AC3E}">
        <p14:creationId xmlns:p14="http://schemas.microsoft.com/office/powerpoint/2010/main" val="229762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Bokmål, 2011-utgaven</a:t>
            </a:r>
          </a:p>
        </p:txBody>
      </p:sp>
      <p:sp>
        <p:nvSpPr>
          <p:cNvPr id="4" name="Plassholder for lysbildenummer 3"/>
          <p:cNvSpPr>
            <a:spLocks noGrp="1"/>
          </p:cNvSpPr>
          <p:nvPr>
            <p:ph type="sldNum" sz="quarter" idx="5"/>
          </p:nvPr>
        </p:nvSpPr>
        <p:spPr/>
        <p:txBody>
          <a:bodyPr/>
          <a:lstStyle/>
          <a:p>
            <a:fld id="{E91B7981-38BC-4AA6-B918-F1AC8FABA43D}" type="slidenum">
              <a:rPr lang="nb-NO" smtClean="0"/>
              <a:t>6</a:t>
            </a:fld>
            <a:endParaRPr lang="nb-NO"/>
          </a:p>
        </p:txBody>
      </p:sp>
    </p:spTree>
    <p:extLst>
      <p:ext uri="{BB962C8B-B14F-4D97-AF65-F5344CB8AC3E}">
        <p14:creationId xmlns:p14="http://schemas.microsoft.com/office/powerpoint/2010/main" val="250121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Nynorsk, 2011-utgåva</a:t>
            </a:r>
          </a:p>
        </p:txBody>
      </p:sp>
      <p:sp>
        <p:nvSpPr>
          <p:cNvPr id="4" name="Plassholder for lysbildenummer 3"/>
          <p:cNvSpPr>
            <a:spLocks noGrp="1"/>
          </p:cNvSpPr>
          <p:nvPr>
            <p:ph type="sldNum" sz="quarter" idx="5"/>
          </p:nvPr>
        </p:nvSpPr>
        <p:spPr/>
        <p:txBody>
          <a:bodyPr/>
          <a:lstStyle/>
          <a:p>
            <a:fld id="{E91B7981-38BC-4AA6-B918-F1AC8FABA43D}" type="slidenum">
              <a:rPr lang="nb-NO" smtClean="0"/>
              <a:t>7</a:t>
            </a:fld>
            <a:endParaRPr lang="nb-NO"/>
          </a:p>
        </p:txBody>
      </p:sp>
    </p:spTree>
    <p:extLst>
      <p:ext uri="{BB962C8B-B14F-4D97-AF65-F5344CB8AC3E}">
        <p14:creationId xmlns:p14="http://schemas.microsoft.com/office/powerpoint/2010/main" val="348171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Bokmål, 2011-utgaven</a:t>
            </a:r>
          </a:p>
        </p:txBody>
      </p:sp>
      <p:sp>
        <p:nvSpPr>
          <p:cNvPr id="4" name="Plassholder for lysbildenummer 3"/>
          <p:cNvSpPr>
            <a:spLocks noGrp="1"/>
          </p:cNvSpPr>
          <p:nvPr>
            <p:ph type="sldNum" sz="quarter" idx="5"/>
          </p:nvPr>
        </p:nvSpPr>
        <p:spPr/>
        <p:txBody>
          <a:bodyPr/>
          <a:lstStyle/>
          <a:p>
            <a:fld id="{E91B7981-38BC-4AA6-B918-F1AC8FABA43D}" type="slidenum">
              <a:rPr lang="nb-NO" smtClean="0"/>
              <a:t>8</a:t>
            </a:fld>
            <a:endParaRPr lang="nb-NO"/>
          </a:p>
        </p:txBody>
      </p:sp>
    </p:spTree>
    <p:extLst>
      <p:ext uri="{BB962C8B-B14F-4D97-AF65-F5344CB8AC3E}">
        <p14:creationId xmlns:p14="http://schemas.microsoft.com/office/powerpoint/2010/main" val="183279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Nynorsk, 2011-utgåva</a:t>
            </a:r>
          </a:p>
        </p:txBody>
      </p:sp>
      <p:sp>
        <p:nvSpPr>
          <p:cNvPr id="4" name="Plassholder for lysbildenummer 3"/>
          <p:cNvSpPr>
            <a:spLocks noGrp="1"/>
          </p:cNvSpPr>
          <p:nvPr>
            <p:ph type="sldNum" sz="quarter" idx="5"/>
          </p:nvPr>
        </p:nvSpPr>
        <p:spPr/>
        <p:txBody>
          <a:bodyPr/>
          <a:lstStyle/>
          <a:p>
            <a:fld id="{E91B7981-38BC-4AA6-B918-F1AC8FABA43D}" type="slidenum">
              <a:rPr lang="nb-NO" smtClean="0"/>
              <a:t>9</a:t>
            </a:fld>
            <a:endParaRPr lang="nb-NO"/>
          </a:p>
        </p:txBody>
      </p:sp>
    </p:spTree>
    <p:extLst>
      <p:ext uri="{BB962C8B-B14F-4D97-AF65-F5344CB8AC3E}">
        <p14:creationId xmlns:p14="http://schemas.microsoft.com/office/powerpoint/2010/main" val="161314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Bokmål, 2011-utgaven</a:t>
            </a:r>
          </a:p>
        </p:txBody>
      </p:sp>
      <p:sp>
        <p:nvSpPr>
          <p:cNvPr id="4" name="Plassholder for lysbildenummer 3"/>
          <p:cNvSpPr>
            <a:spLocks noGrp="1"/>
          </p:cNvSpPr>
          <p:nvPr>
            <p:ph type="sldNum" sz="quarter" idx="5"/>
          </p:nvPr>
        </p:nvSpPr>
        <p:spPr/>
        <p:txBody>
          <a:bodyPr/>
          <a:lstStyle/>
          <a:p>
            <a:fld id="{E91B7981-38BC-4AA6-B918-F1AC8FABA43D}" type="slidenum">
              <a:rPr lang="nb-NO" smtClean="0"/>
              <a:t>10</a:t>
            </a:fld>
            <a:endParaRPr lang="nb-NO"/>
          </a:p>
        </p:txBody>
      </p:sp>
    </p:spTree>
    <p:extLst>
      <p:ext uri="{BB962C8B-B14F-4D97-AF65-F5344CB8AC3E}">
        <p14:creationId xmlns:p14="http://schemas.microsoft.com/office/powerpoint/2010/main" val="2024062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Nynorsk, 2011-utgåva</a:t>
            </a:r>
          </a:p>
        </p:txBody>
      </p:sp>
      <p:sp>
        <p:nvSpPr>
          <p:cNvPr id="4" name="Plassholder for lysbildenummer 3"/>
          <p:cNvSpPr>
            <a:spLocks noGrp="1"/>
          </p:cNvSpPr>
          <p:nvPr>
            <p:ph type="sldNum" sz="quarter" idx="5"/>
          </p:nvPr>
        </p:nvSpPr>
        <p:spPr/>
        <p:txBody>
          <a:bodyPr/>
          <a:lstStyle/>
          <a:p>
            <a:fld id="{E91B7981-38BC-4AA6-B918-F1AC8FABA43D}" type="slidenum">
              <a:rPr lang="nb-NO" smtClean="0"/>
              <a:t>11</a:t>
            </a:fld>
            <a:endParaRPr lang="nb-NO"/>
          </a:p>
        </p:txBody>
      </p:sp>
    </p:spTree>
    <p:extLst>
      <p:ext uri="{BB962C8B-B14F-4D97-AF65-F5344CB8AC3E}">
        <p14:creationId xmlns:p14="http://schemas.microsoft.com/office/powerpoint/2010/main" val="248856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12B989AA-1B60-DB43-84A3-2CA5A77E3996}" type="datetimeFigureOut">
              <a:rPr lang="nb-NO" smtClean="0"/>
              <a:t>12.11.2024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419641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2B989AA-1B60-DB43-84A3-2CA5A77E3996}" type="datetimeFigureOut">
              <a:rPr lang="nb-NO" smtClean="0"/>
              <a:t>12.11.2024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344322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2B989AA-1B60-DB43-84A3-2CA5A77E3996}" type="datetimeFigureOut">
              <a:rPr lang="nb-NO" smtClean="0"/>
              <a:t>12.11.2024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362445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2B989AA-1B60-DB43-84A3-2CA5A77E3996}" type="datetimeFigureOut">
              <a:rPr lang="nb-NO" smtClean="0"/>
              <a:t>12.11.2024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388105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12B989AA-1B60-DB43-84A3-2CA5A77E3996}" type="datetimeFigureOut">
              <a:rPr lang="nb-NO" smtClean="0"/>
              <a:t>12.11.2024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279059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12B989AA-1B60-DB43-84A3-2CA5A77E3996}" type="datetimeFigureOut">
              <a:rPr lang="nb-NO" smtClean="0"/>
              <a:t>12.11.2024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212815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12B989AA-1B60-DB43-84A3-2CA5A77E3996}" type="datetimeFigureOut">
              <a:rPr lang="nb-NO" smtClean="0"/>
              <a:t>12.11.2024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295585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12B989AA-1B60-DB43-84A3-2CA5A77E3996}" type="datetimeFigureOut">
              <a:rPr lang="nb-NO" smtClean="0"/>
              <a:t>12.11.2024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412828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989AA-1B60-DB43-84A3-2CA5A77E3996}" type="datetimeFigureOut">
              <a:rPr lang="nb-NO" smtClean="0"/>
              <a:t>12.11.2024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384310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2B989AA-1B60-DB43-84A3-2CA5A77E3996}" type="datetimeFigureOut">
              <a:rPr lang="nb-NO" smtClean="0"/>
              <a:t>12.11.2024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35372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2B989AA-1B60-DB43-84A3-2CA5A77E3996}" type="datetimeFigureOut">
              <a:rPr lang="nb-NO" smtClean="0"/>
              <a:t>12.11.2024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19987B30-5BC7-1B4C-A917-8D930D421067}" type="slidenum">
              <a:rPr lang="nb-NO" smtClean="0"/>
              <a:t>‹#›</a:t>
            </a:fld>
            <a:endParaRPr lang="nb-NO"/>
          </a:p>
        </p:txBody>
      </p:sp>
    </p:spTree>
    <p:extLst>
      <p:ext uri="{BB962C8B-B14F-4D97-AF65-F5344CB8AC3E}">
        <p14:creationId xmlns:p14="http://schemas.microsoft.com/office/powerpoint/2010/main" val="287196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989AA-1B60-DB43-84A3-2CA5A77E3996}" type="datetimeFigureOut">
              <a:rPr lang="nb-NO" smtClean="0"/>
              <a:t>12.11.2024</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87B30-5BC7-1B4C-A917-8D930D421067}" type="slidenum">
              <a:rPr lang="nb-NO" smtClean="0"/>
              <a:t>‹#›</a:t>
            </a:fld>
            <a:endParaRPr lang="nb-NO"/>
          </a:p>
        </p:txBody>
      </p:sp>
    </p:spTree>
    <p:extLst>
      <p:ext uri="{BB962C8B-B14F-4D97-AF65-F5344CB8AC3E}">
        <p14:creationId xmlns:p14="http://schemas.microsoft.com/office/powerpoint/2010/main" val="5486436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436DA0-CE03-1177-3ACE-F60117893AE2}"/>
              </a:ext>
            </a:extLst>
          </p:cNvPr>
          <p:cNvSpPr>
            <a:spLocks noGrp="1"/>
          </p:cNvSpPr>
          <p:nvPr>
            <p:ph type="ctrTitle"/>
          </p:nvPr>
        </p:nvSpPr>
        <p:spPr>
          <a:xfrm>
            <a:off x="4600576" y="0"/>
            <a:ext cx="6035694" cy="2602965"/>
          </a:xfrm>
        </p:spPr>
        <p:txBody>
          <a:bodyPr>
            <a:normAutofit/>
          </a:bodyPr>
          <a:lstStyle/>
          <a:p>
            <a:r>
              <a:rPr lang="nb-NO" sz="2000" dirty="0">
                <a:solidFill>
                  <a:srgbClr val="4C4086"/>
                </a:solidFill>
                <a:latin typeface="Work Sans Medium" pitchFamily="2" charset="77"/>
              </a:rPr>
              <a:t>Advent 2024</a:t>
            </a:r>
            <a:br>
              <a:rPr lang="nb-NO" sz="2000" dirty="0">
                <a:solidFill>
                  <a:srgbClr val="4C4086"/>
                </a:solidFill>
                <a:latin typeface="Work Sans Medium" pitchFamily="2" charset="77"/>
              </a:rPr>
            </a:br>
            <a:br>
              <a:rPr lang="nb-NO" sz="2000" dirty="0">
                <a:solidFill>
                  <a:srgbClr val="4C4086"/>
                </a:solidFill>
                <a:latin typeface="Work Sans Medium" pitchFamily="2" charset="77"/>
              </a:rPr>
            </a:br>
            <a:r>
              <a:rPr lang="nb-NO" sz="4800" dirty="0">
                <a:solidFill>
                  <a:srgbClr val="4C4086"/>
                </a:solidFill>
                <a:latin typeface="Work Sans Medium" pitchFamily="2" charset="77"/>
              </a:rPr>
              <a:t>1. kveldssamling</a:t>
            </a:r>
          </a:p>
        </p:txBody>
      </p:sp>
      <p:pic>
        <p:nvPicPr>
          <p:cNvPr id="7" name="Bilde 6" descr="Og midt i det håpløse kom håpet til oss | iTro">
            <a:extLst>
              <a:ext uri="{FF2B5EF4-FFF2-40B4-BE49-F238E27FC236}">
                <a16:creationId xmlns:a16="http://schemas.microsoft.com/office/drawing/2014/main" id="{7EE510A3-CF52-727D-3E00-5F8B9B9167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5850" y="2953553"/>
            <a:ext cx="5599167" cy="3156938"/>
          </a:xfrm>
          <a:prstGeom prst="rect">
            <a:avLst/>
          </a:prstGeom>
          <a:noFill/>
          <a:ln>
            <a:noFill/>
          </a:ln>
        </p:spPr>
      </p:pic>
    </p:spTree>
    <p:extLst>
      <p:ext uri="{BB962C8B-B14F-4D97-AF65-F5344CB8AC3E}">
        <p14:creationId xmlns:p14="http://schemas.microsoft.com/office/powerpoint/2010/main" val="3043332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lassholder for innhold 8" descr="Et bilde som inneholder maling, fjell, skjermbilde&#10;&#10;Automatisk generert beskrivelse">
            <a:extLst>
              <a:ext uri="{FF2B5EF4-FFF2-40B4-BE49-F238E27FC236}">
                <a16:creationId xmlns:a16="http://schemas.microsoft.com/office/drawing/2014/main" id="{166D70D5-9C61-14AD-B16D-5BE2178A69EB}"/>
              </a:ext>
            </a:extLst>
          </p:cNvPr>
          <p:cNvPicPr>
            <a:picLocks noChangeAspect="1"/>
          </p:cNvPicPr>
          <p:nvPr/>
        </p:nvPicPr>
        <p:blipFill>
          <a:blip r:embed="rId3">
            <a:extLst>
              <a:ext uri="{28A0092B-C50C-407E-A947-70E740481C1C}">
                <a14:useLocalDpi xmlns:a14="http://schemas.microsoft.com/office/drawing/2010/main" val="0"/>
              </a:ext>
            </a:extLst>
          </a:blip>
          <a:srcRect r="3850" b="2"/>
          <a:stretch/>
        </p:blipFill>
        <p:spPr>
          <a:xfrm>
            <a:off x="1"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kstSylinder 4">
            <a:extLst>
              <a:ext uri="{FF2B5EF4-FFF2-40B4-BE49-F238E27FC236}">
                <a16:creationId xmlns:a16="http://schemas.microsoft.com/office/drawing/2014/main" id="{C734E671-F86A-1283-D1B9-96CA160E5857}"/>
              </a:ext>
            </a:extLst>
          </p:cNvPr>
          <p:cNvSpPr txBox="1"/>
          <p:nvPr/>
        </p:nvSpPr>
        <p:spPr>
          <a:xfrm>
            <a:off x="8801100" y="904876"/>
            <a:ext cx="2981325" cy="5272088"/>
          </a:xfrm>
          <a:prstGeom prst="rect">
            <a:avLst/>
          </a:prstGeom>
        </p:spPr>
        <p:txBody>
          <a:bodyPr vert="horz" lIns="91440" tIns="45720" rIns="91440" bIns="45720" rtlCol="0">
            <a:normAutofit/>
          </a:bodyPr>
          <a:lstStyle/>
          <a:p>
            <a:pPr defTabSz="914400">
              <a:lnSpc>
                <a:spcPct val="90000"/>
              </a:lnSpc>
              <a:spcAft>
                <a:spcPts val="600"/>
              </a:spcAft>
            </a:pPr>
            <a:r>
              <a:rPr lang="en-US" sz="3200" dirty="0">
                <a:effectLst/>
                <a:latin typeface="Work Sans" pitchFamily="2" charset="0"/>
              </a:rPr>
              <a:t>“La dem </a:t>
            </a:r>
            <a:r>
              <a:rPr lang="en-US" sz="3200" dirty="0" err="1">
                <a:effectLst/>
                <a:latin typeface="Work Sans" pitchFamily="2" charset="0"/>
              </a:rPr>
              <a:t>reise</a:t>
            </a:r>
            <a:r>
              <a:rPr lang="en-US" sz="3200" dirty="0">
                <a:effectLst/>
                <a:latin typeface="Work Sans" pitchFamily="2" charset="0"/>
              </a:rPr>
              <a:t> </a:t>
            </a:r>
            <a:br>
              <a:rPr lang="en-US" sz="3200" dirty="0">
                <a:effectLst/>
                <a:latin typeface="Work Sans" pitchFamily="2" charset="0"/>
              </a:rPr>
            </a:br>
            <a:r>
              <a:rPr lang="en-US" sz="3200" dirty="0" err="1">
                <a:effectLst/>
                <a:latin typeface="Work Sans" pitchFamily="2" charset="0"/>
              </a:rPr>
              <a:t>en</a:t>
            </a:r>
            <a:r>
              <a:rPr lang="en-US" sz="3200" dirty="0">
                <a:effectLst/>
                <a:latin typeface="Work Sans" pitchFamily="2" charset="0"/>
              </a:rPr>
              <a:t> </a:t>
            </a:r>
            <a:r>
              <a:rPr lang="en-US" sz="3200" dirty="0" err="1">
                <a:effectLst/>
                <a:latin typeface="Work Sans" pitchFamily="2" charset="0"/>
              </a:rPr>
              <a:t>helligdom</a:t>
            </a:r>
            <a:r>
              <a:rPr lang="en-US" sz="3200" dirty="0">
                <a:effectLst/>
                <a:latin typeface="Work Sans" pitchFamily="2" charset="0"/>
              </a:rPr>
              <a:t> for meg, </a:t>
            </a:r>
            <a:br>
              <a:rPr lang="en-US" sz="3200" dirty="0">
                <a:effectLst/>
                <a:latin typeface="Work Sans" pitchFamily="2" charset="0"/>
              </a:rPr>
            </a:br>
            <a:r>
              <a:rPr lang="en-US" sz="3200" dirty="0" err="1">
                <a:effectLst/>
                <a:latin typeface="Work Sans" pitchFamily="2" charset="0"/>
              </a:rPr>
              <a:t>så</a:t>
            </a:r>
            <a:r>
              <a:rPr lang="en-US" sz="3200" dirty="0">
                <a:effectLst/>
                <a:latin typeface="Work Sans" pitchFamily="2" charset="0"/>
              </a:rPr>
              <a:t> </a:t>
            </a:r>
            <a:r>
              <a:rPr lang="en-US" sz="3200" dirty="0" err="1">
                <a:effectLst/>
                <a:latin typeface="Work Sans" pitchFamily="2" charset="0"/>
              </a:rPr>
              <a:t>vil</a:t>
            </a:r>
            <a:r>
              <a:rPr lang="en-US" sz="3200" dirty="0">
                <a:effectLst/>
                <a:latin typeface="Work Sans" pitchFamily="2" charset="0"/>
              </a:rPr>
              <a:t> </a:t>
            </a:r>
            <a:r>
              <a:rPr lang="en-US" sz="3200" dirty="0" err="1">
                <a:effectLst/>
                <a:latin typeface="Work Sans" pitchFamily="2" charset="0"/>
              </a:rPr>
              <a:t>jeg</a:t>
            </a:r>
            <a:r>
              <a:rPr lang="en-US" sz="3200" dirty="0">
                <a:effectLst/>
                <a:latin typeface="Work Sans" pitchFamily="2" charset="0"/>
              </a:rPr>
              <a:t> </a:t>
            </a:r>
            <a:br>
              <a:rPr lang="en-US" sz="3200" dirty="0">
                <a:effectLst/>
                <a:latin typeface="Work Sans" pitchFamily="2" charset="0"/>
              </a:rPr>
            </a:br>
            <a:r>
              <a:rPr lang="en-US" sz="3200" dirty="0" err="1">
                <a:effectLst/>
                <a:latin typeface="Work Sans" pitchFamily="2" charset="0"/>
              </a:rPr>
              <a:t>bo</a:t>
            </a:r>
            <a:r>
              <a:rPr lang="en-US" sz="3200" dirty="0">
                <a:effectLst/>
                <a:latin typeface="Work Sans" pitchFamily="2" charset="0"/>
              </a:rPr>
              <a:t> </a:t>
            </a:r>
            <a:r>
              <a:rPr lang="en-US" sz="3200" dirty="0" err="1">
                <a:effectLst/>
                <a:latin typeface="Work Sans" pitchFamily="2" charset="0"/>
              </a:rPr>
              <a:t>midt</a:t>
            </a:r>
            <a:r>
              <a:rPr lang="en-US" sz="3200" dirty="0">
                <a:effectLst/>
                <a:latin typeface="Work Sans" pitchFamily="2" charset="0"/>
              </a:rPr>
              <a:t> </a:t>
            </a:r>
            <a:br>
              <a:rPr lang="en-US" sz="3200" dirty="0">
                <a:effectLst/>
                <a:latin typeface="Work Sans" pitchFamily="2" charset="0"/>
              </a:rPr>
            </a:br>
            <a:r>
              <a:rPr lang="en-US" sz="3200" dirty="0" err="1">
                <a:effectLst/>
                <a:latin typeface="Work Sans" pitchFamily="2" charset="0"/>
              </a:rPr>
              <a:t>iblant</a:t>
            </a:r>
            <a:r>
              <a:rPr lang="en-US" sz="3200" dirty="0">
                <a:effectLst/>
                <a:latin typeface="Work Sans" pitchFamily="2" charset="0"/>
              </a:rPr>
              <a:t> dem.”</a:t>
            </a:r>
          </a:p>
          <a:p>
            <a:pPr defTabSz="914400">
              <a:lnSpc>
                <a:spcPct val="90000"/>
              </a:lnSpc>
              <a:spcAft>
                <a:spcPts val="600"/>
              </a:spcAft>
            </a:pPr>
            <a:r>
              <a:rPr lang="en-US" sz="3200" dirty="0">
                <a:effectLst/>
                <a:latin typeface="Work Sans" pitchFamily="2" charset="0"/>
              </a:rPr>
              <a:t> </a:t>
            </a:r>
            <a:br>
              <a:rPr lang="en-US" sz="3200" dirty="0">
                <a:effectLst/>
                <a:latin typeface="Work Sans" pitchFamily="2" charset="0"/>
              </a:rPr>
            </a:br>
            <a:r>
              <a:rPr lang="en-US" sz="3200" dirty="0">
                <a:effectLst/>
                <a:latin typeface="Work Sans" pitchFamily="2" charset="0"/>
              </a:rPr>
              <a:t>2. mos 25.8.</a:t>
            </a:r>
            <a:endParaRPr lang="en-US" sz="3200" dirty="0">
              <a:latin typeface="Work Sans" pitchFamily="2" charset="0"/>
            </a:endParaRPr>
          </a:p>
        </p:txBody>
      </p:sp>
    </p:spTree>
    <p:extLst>
      <p:ext uri="{BB962C8B-B14F-4D97-AF65-F5344CB8AC3E}">
        <p14:creationId xmlns:p14="http://schemas.microsoft.com/office/powerpoint/2010/main" val="75327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lassholder for innhold 8" descr="Et bilde som inneholder maling, fjell, skjermbilde&#10;&#10;Automatisk generert beskrivelse">
            <a:extLst>
              <a:ext uri="{FF2B5EF4-FFF2-40B4-BE49-F238E27FC236}">
                <a16:creationId xmlns:a16="http://schemas.microsoft.com/office/drawing/2014/main" id="{166D70D5-9C61-14AD-B16D-5BE2178A69EB}"/>
              </a:ext>
            </a:extLst>
          </p:cNvPr>
          <p:cNvPicPr>
            <a:picLocks noChangeAspect="1"/>
          </p:cNvPicPr>
          <p:nvPr/>
        </p:nvPicPr>
        <p:blipFill>
          <a:blip r:embed="rId3">
            <a:extLst>
              <a:ext uri="{28A0092B-C50C-407E-A947-70E740481C1C}">
                <a14:useLocalDpi xmlns:a14="http://schemas.microsoft.com/office/drawing/2010/main" val="0"/>
              </a:ext>
            </a:extLst>
          </a:blip>
          <a:srcRect r="3850" b="2"/>
          <a:stretch/>
        </p:blipFill>
        <p:spPr>
          <a:xfrm>
            <a:off x="1"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kstSylinder 4">
            <a:extLst>
              <a:ext uri="{FF2B5EF4-FFF2-40B4-BE49-F238E27FC236}">
                <a16:creationId xmlns:a16="http://schemas.microsoft.com/office/drawing/2014/main" id="{C734E671-F86A-1283-D1B9-96CA160E5857}"/>
              </a:ext>
            </a:extLst>
          </p:cNvPr>
          <p:cNvSpPr txBox="1"/>
          <p:nvPr/>
        </p:nvSpPr>
        <p:spPr>
          <a:xfrm>
            <a:off x="8801100" y="904876"/>
            <a:ext cx="2981325" cy="5272088"/>
          </a:xfrm>
          <a:prstGeom prst="rect">
            <a:avLst/>
          </a:prstGeom>
        </p:spPr>
        <p:txBody>
          <a:bodyPr vert="horz" lIns="91440" tIns="45720" rIns="91440" bIns="45720" rtlCol="0">
            <a:normAutofit/>
          </a:bodyPr>
          <a:lstStyle/>
          <a:p>
            <a:pPr defTabSz="914400">
              <a:lnSpc>
                <a:spcPct val="90000"/>
              </a:lnSpc>
              <a:spcAft>
                <a:spcPts val="600"/>
              </a:spcAft>
            </a:pPr>
            <a:r>
              <a:rPr lang="en-US" sz="3200" dirty="0">
                <a:effectLst/>
                <a:latin typeface="Work Sans" pitchFamily="2" charset="0"/>
              </a:rPr>
              <a:t>“</a:t>
            </a:r>
            <a:r>
              <a:rPr lang="nn-NO" sz="3200" dirty="0">
                <a:effectLst/>
                <a:latin typeface="Work Sans" pitchFamily="2" charset="0"/>
              </a:rPr>
              <a:t>Lat dei reisa ein heilagdom for meg, så vil eg bu midt iblant dei. </a:t>
            </a:r>
            <a:r>
              <a:rPr lang="en-US" sz="3200" dirty="0">
                <a:effectLst/>
                <a:latin typeface="Work Sans" pitchFamily="2" charset="0"/>
              </a:rPr>
              <a:t>”</a:t>
            </a:r>
          </a:p>
          <a:p>
            <a:pPr defTabSz="914400">
              <a:lnSpc>
                <a:spcPct val="90000"/>
              </a:lnSpc>
              <a:spcAft>
                <a:spcPts val="600"/>
              </a:spcAft>
            </a:pPr>
            <a:r>
              <a:rPr lang="en-US" sz="3200" dirty="0">
                <a:effectLst/>
                <a:latin typeface="Work Sans" pitchFamily="2" charset="0"/>
              </a:rPr>
              <a:t> </a:t>
            </a:r>
            <a:br>
              <a:rPr lang="en-US" sz="3200" dirty="0">
                <a:effectLst/>
                <a:latin typeface="Work Sans" pitchFamily="2" charset="0"/>
              </a:rPr>
            </a:br>
            <a:r>
              <a:rPr lang="en-US" sz="3200" dirty="0">
                <a:effectLst/>
                <a:latin typeface="Work Sans" pitchFamily="2" charset="0"/>
              </a:rPr>
              <a:t>2. mos 25.8.</a:t>
            </a:r>
            <a:endParaRPr lang="en-US" sz="3200" dirty="0">
              <a:latin typeface="Work Sans" pitchFamily="2" charset="0"/>
            </a:endParaRPr>
          </a:p>
        </p:txBody>
      </p:sp>
    </p:spTree>
    <p:extLst>
      <p:ext uri="{BB962C8B-B14F-4D97-AF65-F5344CB8AC3E}">
        <p14:creationId xmlns:p14="http://schemas.microsoft.com/office/powerpoint/2010/main" val="2265672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436DA0-CE03-1177-3ACE-F60117893AE2}"/>
              </a:ext>
            </a:extLst>
          </p:cNvPr>
          <p:cNvSpPr>
            <a:spLocks noGrp="1"/>
          </p:cNvSpPr>
          <p:nvPr>
            <p:ph type="ctrTitle"/>
          </p:nvPr>
        </p:nvSpPr>
        <p:spPr>
          <a:xfrm>
            <a:off x="4600576" y="0"/>
            <a:ext cx="6035694" cy="2602965"/>
          </a:xfrm>
        </p:spPr>
        <p:txBody>
          <a:bodyPr>
            <a:normAutofit/>
          </a:bodyPr>
          <a:lstStyle/>
          <a:p>
            <a:r>
              <a:rPr lang="nb-NO" sz="2000" dirty="0">
                <a:solidFill>
                  <a:srgbClr val="4C4086"/>
                </a:solidFill>
                <a:latin typeface="Work Sans Medium" pitchFamily="2" charset="77"/>
              </a:rPr>
              <a:t>Advent 2024</a:t>
            </a:r>
            <a:br>
              <a:rPr lang="nb-NO" sz="2000" dirty="0">
                <a:solidFill>
                  <a:srgbClr val="4C4086"/>
                </a:solidFill>
                <a:latin typeface="Work Sans Medium" pitchFamily="2" charset="77"/>
              </a:rPr>
            </a:br>
            <a:br>
              <a:rPr lang="nb-NO" sz="2000" dirty="0">
                <a:solidFill>
                  <a:srgbClr val="4C4086"/>
                </a:solidFill>
                <a:latin typeface="Work Sans Medium" pitchFamily="2" charset="77"/>
              </a:rPr>
            </a:br>
            <a:r>
              <a:rPr lang="nb-NO" sz="4800" dirty="0">
                <a:solidFill>
                  <a:srgbClr val="4C4086"/>
                </a:solidFill>
                <a:latin typeface="Work Sans Medium" pitchFamily="2" charset="77"/>
              </a:rPr>
              <a:t>1. bibelsamling</a:t>
            </a:r>
          </a:p>
        </p:txBody>
      </p:sp>
      <p:pic>
        <p:nvPicPr>
          <p:cNvPr id="7" name="Bilde 6" descr="Og midt i det håpløse kom håpet til oss | iTro">
            <a:extLst>
              <a:ext uri="{FF2B5EF4-FFF2-40B4-BE49-F238E27FC236}">
                <a16:creationId xmlns:a16="http://schemas.microsoft.com/office/drawing/2014/main" id="{7EE510A3-CF52-727D-3E00-5F8B9B9167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5850" y="2953553"/>
            <a:ext cx="5599167" cy="3156938"/>
          </a:xfrm>
          <a:prstGeom prst="rect">
            <a:avLst/>
          </a:prstGeom>
          <a:noFill/>
          <a:ln>
            <a:noFill/>
          </a:ln>
        </p:spPr>
      </p:pic>
    </p:spTree>
    <p:extLst>
      <p:ext uri="{BB962C8B-B14F-4D97-AF65-F5344CB8AC3E}">
        <p14:creationId xmlns:p14="http://schemas.microsoft.com/office/powerpoint/2010/main" val="90676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line&#10;&#10;Automatisk generert beskrivelse">
            <a:extLst>
              <a:ext uri="{FF2B5EF4-FFF2-40B4-BE49-F238E27FC236}">
                <a16:creationId xmlns:a16="http://schemas.microsoft.com/office/drawing/2014/main" id="{F26AEC8C-D1C6-8B5D-39B8-81165E3DD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141" y="431143"/>
            <a:ext cx="1439098" cy="1707986"/>
          </a:xfrm>
          <a:prstGeom prst="rect">
            <a:avLst/>
          </a:prstGeom>
        </p:spPr>
      </p:pic>
      <p:pic>
        <p:nvPicPr>
          <p:cNvPr id="8" name="Bilde 7" descr="Et bilde som inneholder Font, tekst, typografi, kalligrafi&#10;&#10;Automatisk generert beskrivelse">
            <a:extLst>
              <a:ext uri="{FF2B5EF4-FFF2-40B4-BE49-F238E27FC236}">
                <a16:creationId xmlns:a16="http://schemas.microsoft.com/office/drawing/2014/main" id="{62D965B3-6841-559B-DD64-A6E398935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689" y="2962549"/>
            <a:ext cx="1966378" cy="433915"/>
          </a:xfrm>
          <a:prstGeom prst="rect">
            <a:avLst/>
          </a:prstGeom>
        </p:spPr>
      </p:pic>
      <p:pic>
        <p:nvPicPr>
          <p:cNvPr id="10" name="Bilde 9" descr="Et bilde som inneholder sketch&#10;&#10;Automatisk generert beskrivelse">
            <a:extLst>
              <a:ext uri="{FF2B5EF4-FFF2-40B4-BE49-F238E27FC236}">
                <a16:creationId xmlns:a16="http://schemas.microsoft.com/office/drawing/2014/main" id="{9109ABFD-802C-F87F-7C03-1F854479C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141" y="4422058"/>
            <a:ext cx="1693926" cy="1812798"/>
          </a:xfrm>
          <a:prstGeom prst="rect">
            <a:avLst/>
          </a:prstGeom>
        </p:spPr>
      </p:pic>
      <p:pic>
        <p:nvPicPr>
          <p:cNvPr id="12" name="Bilde 11" descr="Et bilde som inneholder sketch, line, tegning, kunst&#10;&#10;Automatisk generert beskrivelse">
            <a:extLst>
              <a:ext uri="{FF2B5EF4-FFF2-40B4-BE49-F238E27FC236}">
                <a16:creationId xmlns:a16="http://schemas.microsoft.com/office/drawing/2014/main" id="{FD17CD7B-E07C-0C33-157F-C7EA407AD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1275" y="108893"/>
            <a:ext cx="1716860" cy="2277947"/>
          </a:xfrm>
          <a:prstGeom prst="rect">
            <a:avLst/>
          </a:prstGeom>
        </p:spPr>
      </p:pic>
      <p:pic>
        <p:nvPicPr>
          <p:cNvPr id="14" name="Bilde 13" descr="Et bilde som inneholder symbol&#10;&#10;Automatisk generert beskrivelse">
            <a:extLst>
              <a:ext uri="{FF2B5EF4-FFF2-40B4-BE49-F238E27FC236}">
                <a16:creationId xmlns:a16="http://schemas.microsoft.com/office/drawing/2014/main" id="{C9D501F3-AE3B-AC59-2D94-2DE0820CF1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1275" y="2277947"/>
            <a:ext cx="1707262" cy="2053360"/>
          </a:xfrm>
          <a:prstGeom prst="rect">
            <a:avLst/>
          </a:prstGeom>
        </p:spPr>
      </p:pic>
      <p:pic>
        <p:nvPicPr>
          <p:cNvPr id="16" name="Bilde 15" descr="Et bilde som inneholder stativ, kunst&#10;&#10;Automatisk generert beskrivelse">
            <a:extLst>
              <a:ext uri="{FF2B5EF4-FFF2-40B4-BE49-F238E27FC236}">
                <a16:creationId xmlns:a16="http://schemas.microsoft.com/office/drawing/2014/main" id="{0F17649A-4FE0-0D03-9662-0A86779B1A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452" y="4331307"/>
            <a:ext cx="1495683" cy="2022017"/>
          </a:xfrm>
          <a:prstGeom prst="rect">
            <a:avLst/>
          </a:prstGeom>
        </p:spPr>
      </p:pic>
      <p:sp>
        <p:nvSpPr>
          <p:cNvPr id="17" name="Rektangel 16">
            <a:extLst>
              <a:ext uri="{FF2B5EF4-FFF2-40B4-BE49-F238E27FC236}">
                <a16:creationId xmlns:a16="http://schemas.microsoft.com/office/drawing/2014/main" id="{24C21E75-D6E4-8980-421A-3343101AE558}"/>
              </a:ext>
            </a:extLst>
          </p:cNvPr>
          <p:cNvSpPr/>
          <p:nvPr/>
        </p:nvSpPr>
        <p:spPr>
          <a:xfrm>
            <a:off x="204432" y="228969"/>
            <a:ext cx="2658805" cy="523220"/>
          </a:xfrm>
          <a:prstGeom prst="rect">
            <a:avLst/>
          </a:prstGeom>
          <a:solidFill>
            <a:schemeClr val="bg1"/>
          </a:solidFill>
        </p:spPr>
        <p:txBody>
          <a:bodyPr wrap="none" lIns="91440" tIns="45720" rIns="91440" bIns="45720">
            <a:spAutoFit/>
          </a:bodyPr>
          <a:lstStyle/>
          <a:p>
            <a:pPr algn="ctr"/>
            <a:r>
              <a:rPr lang="nb-NO" sz="2800" b="0" cap="none" spc="0" dirty="0">
                <a:ln w="0"/>
                <a:solidFill>
                  <a:schemeClr val="tx1"/>
                </a:solidFill>
                <a:effectLst>
                  <a:outerShdw blurRad="38100" dist="19050" dir="2700000" algn="tl" rotWithShape="0">
                    <a:schemeClr val="dk1">
                      <a:alpha val="40000"/>
                    </a:schemeClr>
                  </a:outerShdw>
                </a:effectLst>
              </a:rPr>
              <a:t>Jødiske høytider</a:t>
            </a:r>
          </a:p>
        </p:txBody>
      </p:sp>
      <p:sp>
        <p:nvSpPr>
          <p:cNvPr id="18" name="Rektangel 17">
            <a:extLst>
              <a:ext uri="{FF2B5EF4-FFF2-40B4-BE49-F238E27FC236}">
                <a16:creationId xmlns:a16="http://schemas.microsoft.com/office/drawing/2014/main" id="{5A315DAC-63F8-CEF4-17F4-6BE5FC9622B1}"/>
              </a:ext>
            </a:extLst>
          </p:cNvPr>
          <p:cNvSpPr/>
          <p:nvPr/>
        </p:nvSpPr>
        <p:spPr>
          <a:xfrm>
            <a:off x="9043041" y="228969"/>
            <a:ext cx="2606163" cy="523220"/>
          </a:xfrm>
          <a:prstGeom prst="rect">
            <a:avLst/>
          </a:prstGeom>
          <a:noFill/>
        </p:spPr>
        <p:txBody>
          <a:bodyPr wrap="none" lIns="91440" tIns="45720" rIns="91440" bIns="45720">
            <a:spAutoFit/>
          </a:bodyPr>
          <a:lstStyle/>
          <a:p>
            <a:pPr algn="ctr"/>
            <a:r>
              <a:rPr lang="nb-NO" sz="2800" dirty="0">
                <a:ln w="0"/>
                <a:effectLst>
                  <a:outerShdw blurRad="38100" dist="19050" dir="2700000" algn="tl" rotWithShape="0">
                    <a:schemeClr val="dk1">
                      <a:alpha val="40000"/>
                    </a:schemeClr>
                  </a:outerShdw>
                </a:effectLst>
              </a:rPr>
              <a:t>K</a:t>
            </a:r>
            <a:r>
              <a:rPr lang="nb-NO" sz="2800" b="0" cap="none" spc="0" dirty="0">
                <a:ln w="0"/>
                <a:solidFill>
                  <a:schemeClr val="tx1"/>
                </a:solidFill>
                <a:effectLst>
                  <a:outerShdw blurRad="38100" dist="19050" dir="2700000" algn="tl" rotWithShape="0">
                    <a:schemeClr val="dk1">
                      <a:alpha val="40000"/>
                    </a:schemeClr>
                  </a:outerShdw>
                </a:effectLst>
              </a:rPr>
              <a:t>ristne høytider</a:t>
            </a:r>
          </a:p>
        </p:txBody>
      </p:sp>
      <p:sp>
        <p:nvSpPr>
          <p:cNvPr id="19" name="Rektangel 18">
            <a:extLst>
              <a:ext uri="{FF2B5EF4-FFF2-40B4-BE49-F238E27FC236}">
                <a16:creationId xmlns:a16="http://schemas.microsoft.com/office/drawing/2014/main" id="{71C823D4-3549-6830-402C-6C70065504A9}"/>
              </a:ext>
            </a:extLst>
          </p:cNvPr>
          <p:cNvSpPr/>
          <p:nvPr/>
        </p:nvSpPr>
        <p:spPr>
          <a:xfrm>
            <a:off x="777235" y="1017033"/>
            <a:ext cx="1811906" cy="461665"/>
          </a:xfrm>
          <a:prstGeom prst="rect">
            <a:avLst/>
          </a:prstGeom>
          <a:noFill/>
        </p:spPr>
        <p:txBody>
          <a:bodyPr wrap="none" lIns="91440" tIns="45720" rIns="91440" bIns="45720">
            <a:spAutoFit/>
          </a:bodyPr>
          <a:lstStyle/>
          <a:p>
            <a:pPr algn="ctr"/>
            <a:r>
              <a:rPr lang="nb-NO" sz="2400" b="0" cap="none" spc="0" dirty="0">
                <a:ln w="0"/>
                <a:solidFill>
                  <a:schemeClr val="tx1"/>
                </a:solidFill>
                <a:effectLst>
                  <a:outerShdw blurRad="38100" dist="19050" dir="2700000" algn="tl" rotWithShape="0">
                    <a:schemeClr val="dk1">
                      <a:alpha val="40000"/>
                    </a:schemeClr>
                  </a:outerShdw>
                </a:effectLst>
              </a:rPr>
              <a:t>Løvhyttefest</a:t>
            </a:r>
          </a:p>
        </p:txBody>
      </p:sp>
      <p:sp>
        <p:nvSpPr>
          <p:cNvPr id="20" name="Rektangel 19">
            <a:extLst>
              <a:ext uri="{FF2B5EF4-FFF2-40B4-BE49-F238E27FC236}">
                <a16:creationId xmlns:a16="http://schemas.microsoft.com/office/drawing/2014/main" id="{38800F48-8E22-B740-D5C5-8E1A1E12D28E}"/>
              </a:ext>
            </a:extLst>
          </p:cNvPr>
          <p:cNvSpPr/>
          <p:nvPr/>
        </p:nvSpPr>
        <p:spPr>
          <a:xfrm>
            <a:off x="976892" y="4779916"/>
            <a:ext cx="917239" cy="461665"/>
          </a:xfrm>
          <a:prstGeom prst="rect">
            <a:avLst/>
          </a:prstGeom>
          <a:noFill/>
        </p:spPr>
        <p:txBody>
          <a:bodyPr wrap="none" lIns="91440" tIns="45720" rIns="91440" bIns="45720">
            <a:spAutoFit/>
          </a:bodyPr>
          <a:lstStyle/>
          <a:p>
            <a:pPr algn="ctr"/>
            <a:r>
              <a:rPr lang="nb-NO" sz="2400" b="0" cap="none" spc="0" dirty="0">
                <a:ln w="0"/>
                <a:solidFill>
                  <a:schemeClr val="tx1"/>
                </a:solidFill>
                <a:effectLst>
                  <a:outerShdw blurRad="38100" dist="19050" dir="2700000" algn="tl" rotWithShape="0">
                    <a:schemeClr val="dk1">
                      <a:alpha val="40000"/>
                    </a:schemeClr>
                  </a:outerShdw>
                </a:effectLst>
              </a:rPr>
              <a:t>Pinse</a:t>
            </a:r>
          </a:p>
        </p:txBody>
      </p:sp>
      <p:sp>
        <p:nvSpPr>
          <p:cNvPr id="21" name="Rektangel 20">
            <a:extLst>
              <a:ext uri="{FF2B5EF4-FFF2-40B4-BE49-F238E27FC236}">
                <a16:creationId xmlns:a16="http://schemas.microsoft.com/office/drawing/2014/main" id="{E79160BD-E506-A60F-B74C-2E7F19F170A1}"/>
              </a:ext>
            </a:extLst>
          </p:cNvPr>
          <p:cNvSpPr/>
          <p:nvPr/>
        </p:nvSpPr>
        <p:spPr>
          <a:xfrm>
            <a:off x="6266005" y="5097624"/>
            <a:ext cx="917239" cy="461665"/>
          </a:xfrm>
          <a:prstGeom prst="rect">
            <a:avLst/>
          </a:prstGeom>
          <a:noFill/>
        </p:spPr>
        <p:txBody>
          <a:bodyPr wrap="none" lIns="91440" tIns="45720" rIns="91440" bIns="45720">
            <a:spAutoFit/>
          </a:bodyPr>
          <a:lstStyle/>
          <a:p>
            <a:pPr algn="ctr"/>
            <a:r>
              <a:rPr lang="nb-NO" sz="2400" b="0" cap="none" spc="0" dirty="0">
                <a:ln w="0"/>
                <a:solidFill>
                  <a:schemeClr val="tx1"/>
                </a:solidFill>
                <a:effectLst>
                  <a:outerShdw blurRad="38100" dist="19050" dir="2700000" algn="tl" rotWithShape="0">
                    <a:schemeClr val="dk1">
                      <a:alpha val="40000"/>
                    </a:schemeClr>
                  </a:outerShdw>
                </a:effectLst>
              </a:rPr>
              <a:t>Pinse</a:t>
            </a:r>
          </a:p>
        </p:txBody>
      </p:sp>
      <p:sp>
        <p:nvSpPr>
          <p:cNvPr id="22" name="Rektangel 21">
            <a:extLst>
              <a:ext uri="{FF2B5EF4-FFF2-40B4-BE49-F238E27FC236}">
                <a16:creationId xmlns:a16="http://schemas.microsoft.com/office/drawing/2014/main" id="{980BB6E1-0B43-47BB-3EE3-443F12AD44DC}"/>
              </a:ext>
            </a:extLst>
          </p:cNvPr>
          <p:cNvSpPr/>
          <p:nvPr/>
        </p:nvSpPr>
        <p:spPr>
          <a:xfrm>
            <a:off x="1049631" y="2842962"/>
            <a:ext cx="968407" cy="461665"/>
          </a:xfrm>
          <a:prstGeom prst="rect">
            <a:avLst/>
          </a:prstGeom>
          <a:noFill/>
        </p:spPr>
        <p:txBody>
          <a:bodyPr wrap="none" lIns="91440" tIns="45720" rIns="91440" bIns="45720">
            <a:spAutoFit/>
          </a:bodyPr>
          <a:lstStyle/>
          <a:p>
            <a:pPr algn="ctr"/>
            <a:r>
              <a:rPr lang="nb-NO" sz="2400" b="0" cap="none" spc="0" dirty="0">
                <a:ln w="0"/>
                <a:solidFill>
                  <a:schemeClr val="tx1"/>
                </a:solidFill>
                <a:effectLst>
                  <a:outerShdw blurRad="38100" dist="19050" dir="2700000" algn="tl" rotWithShape="0">
                    <a:schemeClr val="dk1">
                      <a:alpha val="40000"/>
                    </a:schemeClr>
                  </a:outerShdw>
                </a:effectLst>
              </a:rPr>
              <a:t>Påske</a:t>
            </a:r>
          </a:p>
        </p:txBody>
      </p:sp>
      <p:pic>
        <p:nvPicPr>
          <p:cNvPr id="23" name="Bilde 22">
            <a:extLst>
              <a:ext uri="{FF2B5EF4-FFF2-40B4-BE49-F238E27FC236}">
                <a16:creationId xmlns:a16="http://schemas.microsoft.com/office/drawing/2014/main" id="{AAA2A8CC-8329-3501-2634-3D46EC16C94D}"/>
              </a:ext>
            </a:extLst>
          </p:cNvPr>
          <p:cNvPicPr>
            <a:picLocks noChangeAspect="1"/>
          </p:cNvPicPr>
          <p:nvPr/>
        </p:nvPicPr>
        <p:blipFill>
          <a:blip r:embed="rId8"/>
          <a:stretch>
            <a:fillRect/>
          </a:stretch>
        </p:blipFill>
        <p:spPr>
          <a:xfrm>
            <a:off x="6183055" y="3058106"/>
            <a:ext cx="1182727" cy="676715"/>
          </a:xfrm>
          <a:prstGeom prst="rect">
            <a:avLst/>
          </a:prstGeom>
        </p:spPr>
      </p:pic>
      <p:sp>
        <p:nvSpPr>
          <p:cNvPr id="24" name="Rektangel 23">
            <a:extLst>
              <a:ext uri="{FF2B5EF4-FFF2-40B4-BE49-F238E27FC236}">
                <a16:creationId xmlns:a16="http://schemas.microsoft.com/office/drawing/2014/main" id="{C67FEFEC-1B20-C16A-869E-5DECDC4FF976}"/>
              </a:ext>
            </a:extLst>
          </p:cNvPr>
          <p:cNvSpPr/>
          <p:nvPr/>
        </p:nvSpPr>
        <p:spPr>
          <a:xfrm>
            <a:off x="6397794" y="965414"/>
            <a:ext cx="538930" cy="461665"/>
          </a:xfrm>
          <a:prstGeom prst="rect">
            <a:avLst/>
          </a:prstGeom>
          <a:noFill/>
        </p:spPr>
        <p:txBody>
          <a:bodyPr wrap="none" lIns="91440" tIns="45720" rIns="91440" bIns="45720">
            <a:spAutoFit/>
          </a:bodyPr>
          <a:lstStyle/>
          <a:p>
            <a:pPr algn="ctr"/>
            <a:r>
              <a:rPr lang="nb-NO" sz="2400" dirty="0">
                <a:ln w="0"/>
                <a:effectLst>
                  <a:outerShdw blurRad="38100" dist="19050" dir="2700000" algn="tl" rotWithShape="0">
                    <a:schemeClr val="dk1">
                      <a:alpha val="40000"/>
                    </a:schemeClr>
                  </a:outerShdw>
                </a:effectLst>
              </a:rPr>
              <a:t>Jul</a:t>
            </a:r>
            <a:endParaRPr lang="nb-NO"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6830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1"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9B01EE88-C95E-1C71-4CC2-66310AA38D3D}"/>
              </a:ext>
            </a:extLst>
          </p:cNvPr>
          <p:cNvSpPr>
            <a:spLocks noGrp="1"/>
          </p:cNvSpPr>
          <p:nvPr>
            <p:ph idx="1"/>
          </p:nvPr>
        </p:nvSpPr>
        <p:spPr>
          <a:xfrm>
            <a:off x="400050" y="1825625"/>
            <a:ext cx="10953750" cy="4351338"/>
          </a:xfrm>
        </p:spPr>
        <p:txBody>
          <a:bodyPr>
            <a:normAutofit/>
          </a:bodyPr>
          <a:lstStyle/>
          <a:p>
            <a:pPr marL="0" indent="0">
              <a:buNone/>
            </a:pPr>
            <a:r>
              <a:rPr lang="nb-NO" sz="4800" dirty="0"/>
              <a:t>ORDET  BLE  MENNESKE  OG  TOK       BOLIG  IBLANT  OSS </a:t>
            </a:r>
          </a:p>
          <a:p>
            <a:pPr marL="0" indent="0">
              <a:buNone/>
            </a:pPr>
            <a:endParaRPr lang="nb-NO" sz="4800" dirty="0"/>
          </a:p>
          <a:p>
            <a:pPr marL="0" indent="0">
              <a:buNone/>
            </a:pPr>
            <a:r>
              <a:rPr lang="nb-NO" sz="4800" dirty="0"/>
              <a:t>= GUD  BLE  MENNESKE  OG  SLO  OPP  SITT TELT  IBLANT  OSS</a:t>
            </a:r>
          </a:p>
        </p:txBody>
      </p:sp>
    </p:spTree>
    <p:extLst>
      <p:ext uri="{BB962C8B-B14F-4D97-AF65-F5344CB8AC3E}">
        <p14:creationId xmlns:p14="http://schemas.microsoft.com/office/powerpoint/2010/main" val="2171069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9B01EE88-C95E-1C71-4CC2-66310AA38D3D}"/>
              </a:ext>
            </a:extLst>
          </p:cNvPr>
          <p:cNvSpPr>
            <a:spLocks noGrp="1"/>
          </p:cNvSpPr>
          <p:nvPr>
            <p:ph idx="1"/>
          </p:nvPr>
        </p:nvSpPr>
        <p:spPr/>
        <p:txBody>
          <a:bodyPr>
            <a:normAutofit/>
          </a:bodyPr>
          <a:lstStyle/>
          <a:p>
            <a:pPr marL="0" indent="0">
              <a:buNone/>
            </a:pPr>
            <a:r>
              <a:rPr lang="nb-NO" sz="4800" dirty="0"/>
              <a:t>ORDET  VART  MENNESKE  OG  TOK BUSTAD MELLOM OSS</a:t>
            </a:r>
          </a:p>
          <a:p>
            <a:pPr marL="0" indent="0">
              <a:buNone/>
            </a:pPr>
            <a:endParaRPr lang="nb-NO" sz="4800" dirty="0"/>
          </a:p>
          <a:p>
            <a:pPr marL="0" indent="0">
              <a:buNone/>
            </a:pPr>
            <a:r>
              <a:rPr lang="nb-NO" sz="4800" dirty="0"/>
              <a:t>=  GUD  VART  MENNESKE  OG SLO  OPP  SITT  TELT  MELLOM  OSS</a:t>
            </a:r>
          </a:p>
        </p:txBody>
      </p:sp>
    </p:spTree>
    <p:extLst>
      <p:ext uri="{BB962C8B-B14F-4D97-AF65-F5344CB8AC3E}">
        <p14:creationId xmlns:p14="http://schemas.microsoft.com/office/powerpoint/2010/main" val="414363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9B01EE88-C95E-1C71-4CC2-66310AA38D3D}"/>
              </a:ext>
            </a:extLst>
          </p:cNvPr>
          <p:cNvSpPr>
            <a:spLocks noGrp="1"/>
          </p:cNvSpPr>
          <p:nvPr>
            <p:ph idx="1"/>
          </p:nvPr>
        </p:nvSpPr>
        <p:spPr>
          <a:xfrm>
            <a:off x="447261" y="1690689"/>
            <a:ext cx="11270973" cy="4486274"/>
          </a:xfrm>
        </p:spPr>
        <p:txBody>
          <a:bodyPr/>
          <a:lstStyle/>
          <a:p>
            <a:pPr marL="0" indent="0">
              <a:buNone/>
            </a:pPr>
            <a:endParaRPr lang="nb-NO" dirty="0">
              <a:latin typeface="Aptos Display" panose="020B0004020202020204" pitchFamily="34" charset="0"/>
            </a:endParaRPr>
          </a:p>
          <a:p>
            <a:pPr marL="0" indent="0">
              <a:buNone/>
            </a:pPr>
            <a:r>
              <a:rPr lang="nb-NO" dirty="0">
                <a:latin typeface="Aptos Display" panose="020B0004020202020204" pitchFamily="34" charset="0"/>
              </a:rPr>
              <a:t>___ ___ ___ ___ ___           ___ ___ ___          ___ ___ ___ ___ ___ ___ ___ ___</a:t>
            </a:r>
          </a:p>
          <a:p>
            <a:pPr marL="0" indent="0">
              <a:buNone/>
            </a:pPr>
            <a:endParaRPr lang="nb-NO" dirty="0">
              <a:latin typeface="Aptos Display" panose="020B0004020202020204" pitchFamily="34" charset="0"/>
            </a:endParaRPr>
          </a:p>
          <a:p>
            <a:pPr marL="0" indent="0">
              <a:buNone/>
            </a:pPr>
            <a:endParaRPr lang="nb-NO" dirty="0">
              <a:latin typeface="Aptos Display" panose="020B0004020202020204" pitchFamily="34" charset="0"/>
            </a:endParaRPr>
          </a:p>
          <a:p>
            <a:pPr marL="0" indent="0">
              <a:buNone/>
            </a:pPr>
            <a:r>
              <a:rPr lang="nb-NO" dirty="0">
                <a:latin typeface="Aptos Display" panose="020B0004020202020204" pitchFamily="34" charset="0"/>
              </a:rPr>
              <a:t>___ ___          ___ ___ ___          ___ ___ ___ ___ ___          ___ ___ ___ ___ ___ ___</a:t>
            </a:r>
          </a:p>
          <a:p>
            <a:pPr marL="0" indent="0">
              <a:buNone/>
            </a:pPr>
            <a:endParaRPr lang="nb-NO" dirty="0">
              <a:latin typeface="Aptos Display" panose="020B0004020202020204" pitchFamily="34" charset="0"/>
            </a:endParaRPr>
          </a:p>
          <a:p>
            <a:pPr marL="0" indent="0">
              <a:buNone/>
            </a:pPr>
            <a:endParaRPr lang="nb-NO" dirty="0">
              <a:latin typeface="Aptos Display" panose="020B0004020202020204" pitchFamily="34" charset="0"/>
            </a:endParaRPr>
          </a:p>
          <a:p>
            <a:pPr marL="0" indent="0">
              <a:buNone/>
            </a:pPr>
            <a:r>
              <a:rPr lang="nb-NO" dirty="0">
                <a:latin typeface="Aptos Display" panose="020B0004020202020204" pitchFamily="34" charset="0"/>
              </a:rPr>
              <a:t>___ ___ ___</a:t>
            </a:r>
          </a:p>
        </p:txBody>
      </p:sp>
      <p:sp>
        <p:nvSpPr>
          <p:cNvPr id="8" name="TekstSylinder 7">
            <a:extLst>
              <a:ext uri="{FF2B5EF4-FFF2-40B4-BE49-F238E27FC236}">
                <a16:creationId xmlns:a16="http://schemas.microsoft.com/office/drawing/2014/main" id="{1FEE4665-0BD1-A657-0800-5C98028D5A7C}"/>
              </a:ext>
            </a:extLst>
          </p:cNvPr>
          <p:cNvSpPr txBox="1"/>
          <p:nvPr/>
        </p:nvSpPr>
        <p:spPr>
          <a:xfrm>
            <a:off x="514350" y="1885950"/>
            <a:ext cx="590550" cy="369332"/>
          </a:xfrm>
          <a:prstGeom prst="rect">
            <a:avLst/>
          </a:prstGeom>
          <a:noFill/>
        </p:spPr>
        <p:txBody>
          <a:bodyPr wrap="square" rtlCol="0">
            <a:spAutoFit/>
          </a:bodyPr>
          <a:lstStyle/>
          <a:p>
            <a:endParaRPr lang="nb-NO" dirty="0"/>
          </a:p>
        </p:txBody>
      </p:sp>
      <p:sp>
        <p:nvSpPr>
          <p:cNvPr id="9" name="TekstSylinder 8">
            <a:extLst>
              <a:ext uri="{FF2B5EF4-FFF2-40B4-BE49-F238E27FC236}">
                <a16:creationId xmlns:a16="http://schemas.microsoft.com/office/drawing/2014/main" id="{8FF5FD5A-7C34-ED2D-FCFE-008E39077B9D}"/>
              </a:ext>
            </a:extLst>
          </p:cNvPr>
          <p:cNvSpPr txBox="1"/>
          <p:nvPr/>
        </p:nvSpPr>
        <p:spPr>
          <a:xfrm>
            <a:off x="514350" y="1885950"/>
            <a:ext cx="504825" cy="704850"/>
          </a:xfrm>
          <a:prstGeom prst="rect">
            <a:avLst/>
          </a:prstGeom>
          <a:noFill/>
        </p:spPr>
        <p:txBody>
          <a:bodyPr wrap="square" rtlCol="0">
            <a:spAutoFit/>
          </a:bodyPr>
          <a:lstStyle/>
          <a:p>
            <a:endParaRPr lang="nb-NO" dirty="0"/>
          </a:p>
        </p:txBody>
      </p:sp>
      <p:pic>
        <p:nvPicPr>
          <p:cNvPr id="11" name="Bilde 10">
            <a:extLst>
              <a:ext uri="{FF2B5EF4-FFF2-40B4-BE49-F238E27FC236}">
                <a16:creationId xmlns:a16="http://schemas.microsoft.com/office/drawing/2014/main" id="{DC0117F8-357D-CE41-3E5B-09310DCE88EA}"/>
              </a:ext>
            </a:extLst>
          </p:cNvPr>
          <p:cNvPicPr>
            <a:picLocks noChangeAspect="1"/>
          </p:cNvPicPr>
          <p:nvPr/>
        </p:nvPicPr>
        <p:blipFill>
          <a:blip r:embed="rId4"/>
          <a:stretch>
            <a:fillRect/>
          </a:stretch>
        </p:blipFill>
        <p:spPr>
          <a:xfrm>
            <a:off x="615389" y="1966912"/>
            <a:ext cx="388472" cy="542925"/>
          </a:xfrm>
          <a:prstGeom prst="rect">
            <a:avLst/>
          </a:prstGeom>
        </p:spPr>
      </p:pic>
      <p:pic>
        <p:nvPicPr>
          <p:cNvPr id="12" name="Bilde 11">
            <a:extLst>
              <a:ext uri="{FF2B5EF4-FFF2-40B4-BE49-F238E27FC236}">
                <a16:creationId xmlns:a16="http://schemas.microsoft.com/office/drawing/2014/main" id="{FC2B8883-0C15-DC90-5FD9-2B4CB26B09BE}"/>
              </a:ext>
            </a:extLst>
          </p:cNvPr>
          <p:cNvPicPr>
            <a:picLocks noChangeAspect="1"/>
          </p:cNvPicPr>
          <p:nvPr/>
        </p:nvPicPr>
        <p:blipFill>
          <a:blip r:embed="rId4"/>
          <a:stretch>
            <a:fillRect/>
          </a:stretch>
        </p:blipFill>
        <p:spPr>
          <a:xfrm>
            <a:off x="767789" y="2119312"/>
            <a:ext cx="388472" cy="542925"/>
          </a:xfrm>
          <a:prstGeom prst="rect">
            <a:avLst/>
          </a:prstGeom>
        </p:spPr>
      </p:pic>
      <p:pic>
        <p:nvPicPr>
          <p:cNvPr id="13" name="Bilde 12">
            <a:extLst>
              <a:ext uri="{FF2B5EF4-FFF2-40B4-BE49-F238E27FC236}">
                <a16:creationId xmlns:a16="http://schemas.microsoft.com/office/drawing/2014/main" id="{9F972E26-45C2-3C50-85BF-29C53344B5E2}"/>
              </a:ext>
            </a:extLst>
          </p:cNvPr>
          <p:cNvPicPr>
            <a:picLocks noChangeAspect="1"/>
          </p:cNvPicPr>
          <p:nvPr/>
        </p:nvPicPr>
        <p:blipFill>
          <a:blip r:embed="rId4"/>
          <a:stretch>
            <a:fillRect/>
          </a:stretch>
        </p:blipFill>
        <p:spPr>
          <a:xfrm>
            <a:off x="560085" y="2075139"/>
            <a:ext cx="388472" cy="542925"/>
          </a:xfrm>
          <a:prstGeom prst="rect">
            <a:avLst/>
          </a:prstGeom>
        </p:spPr>
      </p:pic>
      <p:pic>
        <p:nvPicPr>
          <p:cNvPr id="14" name="Bilde 13">
            <a:extLst>
              <a:ext uri="{FF2B5EF4-FFF2-40B4-BE49-F238E27FC236}">
                <a16:creationId xmlns:a16="http://schemas.microsoft.com/office/drawing/2014/main" id="{EB8774ED-6664-BB4B-09F7-0A11B928A393}"/>
              </a:ext>
            </a:extLst>
          </p:cNvPr>
          <p:cNvPicPr>
            <a:picLocks noChangeAspect="1"/>
          </p:cNvPicPr>
          <p:nvPr/>
        </p:nvPicPr>
        <p:blipFill>
          <a:blip r:embed="rId4"/>
          <a:stretch>
            <a:fillRect/>
          </a:stretch>
        </p:blipFill>
        <p:spPr>
          <a:xfrm>
            <a:off x="1072589" y="2424112"/>
            <a:ext cx="388472" cy="542925"/>
          </a:xfrm>
          <a:prstGeom prst="rect">
            <a:avLst/>
          </a:prstGeom>
        </p:spPr>
      </p:pic>
      <p:pic>
        <p:nvPicPr>
          <p:cNvPr id="16" name="Bilde 15">
            <a:extLst>
              <a:ext uri="{FF2B5EF4-FFF2-40B4-BE49-F238E27FC236}">
                <a16:creationId xmlns:a16="http://schemas.microsoft.com/office/drawing/2014/main" id="{89F28954-DFDE-9680-62ED-DC5C9DA8521F}"/>
              </a:ext>
            </a:extLst>
          </p:cNvPr>
          <p:cNvPicPr>
            <a:picLocks noChangeAspect="1"/>
          </p:cNvPicPr>
          <p:nvPr/>
        </p:nvPicPr>
        <p:blipFill>
          <a:blip r:embed="rId4"/>
          <a:stretch>
            <a:fillRect/>
          </a:stretch>
        </p:blipFill>
        <p:spPr>
          <a:xfrm>
            <a:off x="1114425" y="2000250"/>
            <a:ext cx="388472" cy="542925"/>
          </a:xfrm>
          <a:prstGeom prst="rect">
            <a:avLst/>
          </a:prstGeom>
        </p:spPr>
      </p:pic>
      <p:pic>
        <p:nvPicPr>
          <p:cNvPr id="19" name="Bilde 18">
            <a:extLst>
              <a:ext uri="{FF2B5EF4-FFF2-40B4-BE49-F238E27FC236}">
                <a16:creationId xmlns:a16="http://schemas.microsoft.com/office/drawing/2014/main" id="{33E3AE82-385D-A8CE-9843-2F44F5AE51F5}"/>
              </a:ext>
            </a:extLst>
          </p:cNvPr>
          <p:cNvPicPr>
            <a:picLocks noChangeAspect="1"/>
          </p:cNvPicPr>
          <p:nvPr/>
        </p:nvPicPr>
        <p:blipFill>
          <a:blip r:embed="rId4"/>
          <a:stretch>
            <a:fillRect/>
          </a:stretch>
        </p:blipFill>
        <p:spPr>
          <a:xfrm>
            <a:off x="1765861" y="2068473"/>
            <a:ext cx="388472" cy="542925"/>
          </a:xfrm>
          <a:prstGeom prst="rect">
            <a:avLst/>
          </a:prstGeom>
        </p:spPr>
      </p:pic>
      <p:pic>
        <p:nvPicPr>
          <p:cNvPr id="20" name="Bilde 19">
            <a:extLst>
              <a:ext uri="{FF2B5EF4-FFF2-40B4-BE49-F238E27FC236}">
                <a16:creationId xmlns:a16="http://schemas.microsoft.com/office/drawing/2014/main" id="{54A38CE0-758F-1F3A-718C-43A3BFDBB948}"/>
              </a:ext>
            </a:extLst>
          </p:cNvPr>
          <p:cNvPicPr>
            <a:picLocks noChangeAspect="1"/>
          </p:cNvPicPr>
          <p:nvPr/>
        </p:nvPicPr>
        <p:blipFill>
          <a:blip r:embed="rId4"/>
          <a:stretch>
            <a:fillRect/>
          </a:stretch>
        </p:blipFill>
        <p:spPr>
          <a:xfrm>
            <a:off x="2264897" y="2005012"/>
            <a:ext cx="388472" cy="542925"/>
          </a:xfrm>
          <a:prstGeom prst="rect">
            <a:avLst/>
          </a:prstGeom>
        </p:spPr>
      </p:pic>
    </p:spTree>
    <p:extLst>
      <p:ext uri="{BB962C8B-B14F-4D97-AF65-F5344CB8AC3E}">
        <p14:creationId xmlns:p14="http://schemas.microsoft.com/office/powerpoint/2010/main" val="322900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9B01EE88-C95E-1C71-4CC2-66310AA38D3D}"/>
              </a:ext>
            </a:extLst>
          </p:cNvPr>
          <p:cNvSpPr>
            <a:spLocks noGrp="1"/>
          </p:cNvSpPr>
          <p:nvPr>
            <p:ph idx="1"/>
          </p:nvPr>
        </p:nvSpPr>
        <p:spPr/>
        <p:txBody>
          <a:bodyPr>
            <a:normAutofit/>
          </a:bodyPr>
          <a:lstStyle/>
          <a:p>
            <a:pPr marL="0" indent="0">
              <a:buNone/>
            </a:pPr>
            <a:r>
              <a:rPr lang="nb-NO" sz="4800" dirty="0"/>
              <a:t>ORDET       BLE       MENNESKE    </a:t>
            </a:r>
          </a:p>
          <a:p>
            <a:pPr marL="0" indent="0">
              <a:buNone/>
            </a:pPr>
            <a:endParaRPr lang="nb-NO" sz="4800" dirty="0"/>
          </a:p>
          <a:p>
            <a:pPr marL="0" indent="0">
              <a:buNone/>
            </a:pPr>
            <a:r>
              <a:rPr lang="nb-NO" sz="4800" dirty="0"/>
              <a:t>OG          TOK       BOLIG        IBLANT       </a:t>
            </a:r>
          </a:p>
          <a:p>
            <a:pPr marL="0" indent="0">
              <a:buNone/>
            </a:pPr>
            <a:endParaRPr lang="nb-NO" sz="4800" dirty="0"/>
          </a:p>
          <a:p>
            <a:pPr marL="0" indent="0">
              <a:buNone/>
            </a:pPr>
            <a:r>
              <a:rPr lang="nb-NO" sz="4800" dirty="0"/>
              <a:t>OSS </a:t>
            </a:r>
          </a:p>
        </p:txBody>
      </p:sp>
    </p:spTree>
    <p:extLst>
      <p:ext uri="{BB962C8B-B14F-4D97-AF65-F5344CB8AC3E}">
        <p14:creationId xmlns:p14="http://schemas.microsoft.com/office/powerpoint/2010/main" val="124139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9B01EE88-C95E-1C71-4CC2-66310AA38D3D}"/>
              </a:ext>
            </a:extLst>
          </p:cNvPr>
          <p:cNvSpPr>
            <a:spLocks noGrp="1"/>
          </p:cNvSpPr>
          <p:nvPr>
            <p:ph idx="1"/>
          </p:nvPr>
        </p:nvSpPr>
        <p:spPr>
          <a:xfrm>
            <a:off x="447261" y="1690689"/>
            <a:ext cx="11270973" cy="4486274"/>
          </a:xfrm>
        </p:spPr>
        <p:txBody>
          <a:bodyPr>
            <a:normAutofit/>
          </a:bodyPr>
          <a:lstStyle/>
          <a:p>
            <a:pPr marL="0" indent="0">
              <a:buNone/>
            </a:pPr>
            <a:endParaRPr lang="nb-NO" dirty="0">
              <a:latin typeface="Aptos Display" panose="020B0004020202020204" pitchFamily="34" charset="0"/>
            </a:endParaRPr>
          </a:p>
          <a:p>
            <a:pPr marL="0" indent="0">
              <a:buNone/>
            </a:pPr>
            <a:r>
              <a:rPr lang="nb-NO" dirty="0">
                <a:latin typeface="Aptos Display" panose="020B0004020202020204" pitchFamily="34" charset="0"/>
              </a:rPr>
              <a:t>___ ___ ___ ___ ___           ___ </a:t>
            </a:r>
            <a:r>
              <a:rPr lang="nb-NO">
                <a:latin typeface="Aptos Display" panose="020B0004020202020204" pitchFamily="34" charset="0"/>
              </a:rPr>
              <a:t>___ ___ ___         </a:t>
            </a:r>
            <a:r>
              <a:rPr lang="nb-NO" dirty="0">
                <a:latin typeface="Aptos Display" panose="020B0004020202020204" pitchFamily="34" charset="0"/>
              </a:rPr>
              <a:t>___ ___ ___ ___ ___ ___ ___ ___</a:t>
            </a:r>
          </a:p>
          <a:p>
            <a:pPr marL="0" indent="0">
              <a:buNone/>
            </a:pPr>
            <a:endParaRPr lang="nb-NO" dirty="0">
              <a:latin typeface="Aptos Display" panose="020B0004020202020204" pitchFamily="34" charset="0"/>
            </a:endParaRPr>
          </a:p>
          <a:p>
            <a:pPr marL="0" indent="0">
              <a:buNone/>
            </a:pPr>
            <a:endParaRPr lang="nb-NO" dirty="0">
              <a:latin typeface="Aptos Display" panose="020B0004020202020204" pitchFamily="34" charset="0"/>
            </a:endParaRPr>
          </a:p>
          <a:p>
            <a:pPr marL="0" indent="0">
              <a:buNone/>
            </a:pPr>
            <a:r>
              <a:rPr lang="nb-NO" dirty="0">
                <a:latin typeface="Aptos Display" panose="020B0004020202020204" pitchFamily="34" charset="0"/>
              </a:rPr>
              <a:t>___ ___          ___ ___ ___          ___ ___ ___ ___ ___  ___        </a:t>
            </a:r>
          </a:p>
          <a:p>
            <a:pPr marL="0" indent="0">
              <a:buNone/>
            </a:pPr>
            <a:endParaRPr lang="nb-NO" dirty="0">
              <a:latin typeface="Aptos Display" panose="020B0004020202020204" pitchFamily="34" charset="0"/>
            </a:endParaRPr>
          </a:p>
          <a:p>
            <a:pPr marL="0" indent="0">
              <a:buNone/>
            </a:pPr>
            <a:endParaRPr lang="nb-NO" dirty="0">
              <a:latin typeface="Aptos Display" panose="020B0004020202020204" pitchFamily="34" charset="0"/>
            </a:endParaRPr>
          </a:p>
          <a:p>
            <a:pPr marL="0" indent="0">
              <a:buNone/>
            </a:pPr>
            <a:r>
              <a:rPr lang="nb-NO" dirty="0">
                <a:latin typeface="Aptos Display" panose="020B0004020202020204" pitchFamily="34" charset="0"/>
              </a:rPr>
              <a:t> ___ ___ ___ ___ ___ ___          ___ ___ ___</a:t>
            </a:r>
          </a:p>
        </p:txBody>
      </p:sp>
      <p:sp>
        <p:nvSpPr>
          <p:cNvPr id="8" name="TekstSylinder 7">
            <a:extLst>
              <a:ext uri="{FF2B5EF4-FFF2-40B4-BE49-F238E27FC236}">
                <a16:creationId xmlns:a16="http://schemas.microsoft.com/office/drawing/2014/main" id="{1FEE4665-0BD1-A657-0800-5C98028D5A7C}"/>
              </a:ext>
            </a:extLst>
          </p:cNvPr>
          <p:cNvSpPr txBox="1"/>
          <p:nvPr/>
        </p:nvSpPr>
        <p:spPr>
          <a:xfrm>
            <a:off x="514350" y="1885950"/>
            <a:ext cx="590550" cy="369332"/>
          </a:xfrm>
          <a:prstGeom prst="rect">
            <a:avLst/>
          </a:prstGeom>
          <a:noFill/>
        </p:spPr>
        <p:txBody>
          <a:bodyPr wrap="square" rtlCol="0">
            <a:spAutoFit/>
          </a:bodyPr>
          <a:lstStyle/>
          <a:p>
            <a:endParaRPr lang="nb-NO" dirty="0"/>
          </a:p>
        </p:txBody>
      </p:sp>
      <p:sp>
        <p:nvSpPr>
          <p:cNvPr id="9" name="TekstSylinder 8">
            <a:extLst>
              <a:ext uri="{FF2B5EF4-FFF2-40B4-BE49-F238E27FC236}">
                <a16:creationId xmlns:a16="http://schemas.microsoft.com/office/drawing/2014/main" id="{8FF5FD5A-7C34-ED2D-FCFE-008E39077B9D}"/>
              </a:ext>
            </a:extLst>
          </p:cNvPr>
          <p:cNvSpPr txBox="1"/>
          <p:nvPr/>
        </p:nvSpPr>
        <p:spPr>
          <a:xfrm>
            <a:off x="514350" y="1885950"/>
            <a:ext cx="504825" cy="704850"/>
          </a:xfrm>
          <a:prstGeom prst="rect">
            <a:avLst/>
          </a:prstGeom>
          <a:noFill/>
        </p:spPr>
        <p:txBody>
          <a:bodyPr wrap="square" rtlCol="0">
            <a:spAutoFit/>
          </a:bodyPr>
          <a:lstStyle/>
          <a:p>
            <a:endParaRPr lang="nb-NO" dirty="0"/>
          </a:p>
        </p:txBody>
      </p:sp>
      <p:pic>
        <p:nvPicPr>
          <p:cNvPr id="11" name="Bilde 10">
            <a:extLst>
              <a:ext uri="{FF2B5EF4-FFF2-40B4-BE49-F238E27FC236}">
                <a16:creationId xmlns:a16="http://schemas.microsoft.com/office/drawing/2014/main" id="{DC0117F8-357D-CE41-3E5B-09310DCE88EA}"/>
              </a:ext>
            </a:extLst>
          </p:cNvPr>
          <p:cNvPicPr>
            <a:picLocks noChangeAspect="1"/>
          </p:cNvPicPr>
          <p:nvPr/>
        </p:nvPicPr>
        <p:blipFill>
          <a:blip r:embed="rId4"/>
          <a:stretch>
            <a:fillRect/>
          </a:stretch>
        </p:blipFill>
        <p:spPr>
          <a:xfrm>
            <a:off x="615389" y="1966912"/>
            <a:ext cx="388472" cy="542925"/>
          </a:xfrm>
          <a:prstGeom prst="rect">
            <a:avLst/>
          </a:prstGeom>
        </p:spPr>
      </p:pic>
      <p:pic>
        <p:nvPicPr>
          <p:cNvPr id="12" name="Bilde 11">
            <a:extLst>
              <a:ext uri="{FF2B5EF4-FFF2-40B4-BE49-F238E27FC236}">
                <a16:creationId xmlns:a16="http://schemas.microsoft.com/office/drawing/2014/main" id="{FC2B8883-0C15-DC90-5FD9-2B4CB26B09BE}"/>
              </a:ext>
            </a:extLst>
          </p:cNvPr>
          <p:cNvPicPr>
            <a:picLocks noChangeAspect="1"/>
          </p:cNvPicPr>
          <p:nvPr/>
        </p:nvPicPr>
        <p:blipFill>
          <a:blip r:embed="rId4"/>
          <a:stretch>
            <a:fillRect/>
          </a:stretch>
        </p:blipFill>
        <p:spPr>
          <a:xfrm>
            <a:off x="767789" y="2119312"/>
            <a:ext cx="388472" cy="542925"/>
          </a:xfrm>
          <a:prstGeom prst="rect">
            <a:avLst/>
          </a:prstGeom>
        </p:spPr>
      </p:pic>
      <p:pic>
        <p:nvPicPr>
          <p:cNvPr id="13" name="Bilde 12">
            <a:extLst>
              <a:ext uri="{FF2B5EF4-FFF2-40B4-BE49-F238E27FC236}">
                <a16:creationId xmlns:a16="http://schemas.microsoft.com/office/drawing/2014/main" id="{9F972E26-45C2-3C50-85BF-29C53344B5E2}"/>
              </a:ext>
            </a:extLst>
          </p:cNvPr>
          <p:cNvPicPr>
            <a:picLocks noChangeAspect="1"/>
          </p:cNvPicPr>
          <p:nvPr/>
        </p:nvPicPr>
        <p:blipFill>
          <a:blip r:embed="rId4"/>
          <a:stretch>
            <a:fillRect/>
          </a:stretch>
        </p:blipFill>
        <p:spPr>
          <a:xfrm>
            <a:off x="560085" y="2075139"/>
            <a:ext cx="388472" cy="542925"/>
          </a:xfrm>
          <a:prstGeom prst="rect">
            <a:avLst/>
          </a:prstGeom>
        </p:spPr>
      </p:pic>
      <p:pic>
        <p:nvPicPr>
          <p:cNvPr id="14" name="Bilde 13">
            <a:extLst>
              <a:ext uri="{FF2B5EF4-FFF2-40B4-BE49-F238E27FC236}">
                <a16:creationId xmlns:a16="http://schemas.microsoft.com/office/drawing/2014/main" id="{EB8774ED-6664-BB4B-09F7-0A11B928A393}"/>
              </a:ext>
            </a:extLst>
          </p:cNvPr>
          <p:cNvPicPr>
            <a:picLocks noChangeAspect="1"/>
          </p:cNvPicPr>
          <p:nvPr/>
        </p:nvPicPr>
        <p:blipFill>
          <a:blip r:embed="rId4"/>
          <a:stretch>
            <a:fillRect/>
          </a:stretch>
        </p:blipFill>
        <p:spPr>
          <a:xfrm>
            <a:off x="1072589" y="2424112"/>
            <a:ext cx="388472" cy="542925"/>
          </a:xfrm>
          <a:prstGeom prst="rect">
            <a:avLst/>
          </a:prstGeom>
        </p:spPr>
      </p:pic>
      <p:pic>
        <p:nvPicPr>
          <p:cNvPr id="16" name="Bilde 15">
            <a:extLst>
              <a:ext uri="{FF2B5EF4-FFF2-40B4-BE49-F238E27FC236}">
                <a16:creationId xmlns:a16="http://schemas.microsoft.com/office/drawing/2014/main" id="{89F28954-DFDE-9680-62ED-DC5C9DA8521F}"/>
              </a:ext>
            </a:extLst>
          </p:cNvPr>
          <p:cNvPicPr>
            <a:picLocks noChangeAspect="1"/>
          </p:cNvPicPr>
          <p:nvPr/>
        </p:nvPicPr>
        <p:blipFill>
          <a:blip r:embed="rId4"/>
          <a:stretch>
            <a:fillRect/>
          </a:stretch>
        </p:blipFill>
        <p:spPr>
          <a:xfrm>
            <a:off x="1114425" y="2000250"/>
            <a:ext cx="388472" cy="542925"/>
          </a:xfrm>
          <a:prstGeom prst="rect">
            <a:avLst/>
          </a:prstGeom>
        </p:spPr>
      </p:pic>
      <p:pic>
        <p:nvPicPr>
          <p:cNvPr id="19" name="Bilde 18">
            <a:extLst>
              <a:ext uri="{FF2B5EF4-FFF2-40B4-BE49-F238E27FC236}">
                <a16:creationId xmlns:a16="http://schemas.microsoft.com/office/drawing/2014/main" id="{33E3AE82-385D-A8CE-9843-2F44F5AE51F5}"/>
              </a:ext>
            </a:extLst>
          </p:cNvPr>
          <p:cNvPicPr>
            <a:picLocks noChangeAspect="1"/>
          </p:cNvPicPr>
          <p:nvPr/>
        </p:nvPicPr>
        <p:blipFill>
          <a:blip r:embed="rId4"/>
          <a:stretch>
            <a:fillRect/>
          </a:stretch>
        </p:blipFill>
        <p:spPr>
          <a:xfrm>
            <a:off x="1765861" y="2068473"/>
            <a:ext cx="388472" cy="542925"/>
          </a:xfrm>
          <a:prstGeom prst="rect">
            <a:avLst/>
          </a:prstGeom>
        </p:spPr>
      </p:pic>
      <p:pic>
        <p:nvPicPr>
          <p:cNvPr id="20" name="Bilde 19">
            <a:extLst>
              <a:ext uri="{FF2B5EF4-FFF2-40B4-BE49-F238E27FC236}">
                <a16:creationId xmlns:a16="http://schemas.microsoft.com/office/drawing/2014/main" id="{54A38CE0-758F-1F3A-718C-43A3BFDBB948}"/>
              </a:ext>
            </a:extLst>
          </p:cNvPr>
          <p:cNvPicPr>
            <a:picLocks noChangeAspect="1"/>
          </p:cNvPicPr>
          <p:nvPr/>
        </p:nvPicPr>
        <p:blipFill>
          <a:blip r:embed="rId4"/>
          <a:stretch>
            <a:fillRect/>
          </a:stretch>
        </p:blipFill>
        <p:spPr>
          <a:xfrm>
            <a:off x="2264897" y="2005012"/>
            <a:ext cx="388472" cy="542925"/>
          </a:xfrm>
          <a:prstGeom prst="rect">
            <a:avLst/>
          </a:prstGeom>
        </p:spPr>
      </p:pic>
    </p:spTree>
    <p:extLst>
      <p:ext uri="{BB962C8B-B14F-4D97-AF65-F5344CB8AC3E}">
        <p14:creationId xmlns:p14="http://schemas.microsoft.com/office/powerpoint/2010/main" val="114777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9B01EE88-C95E-1C71-4CC2-66310AA38D3D}"/>
              </a:ext>
            </a:extLst>
          </p:cNvPr>
          <p:cNvSpPr>
            <a:spLocks noGrp="1"/>
          </p:cNvSpPr>
          <p:nvPr>
            <p:ph idx="1"/>
          </p:nvPr>
        </p:nvSpPr>
        <p:spPr/>
        <p:txBody>
          <a:bodyPr>
            <a:normAutofit/>
          </a:bodyPr>
          <a:lstStyle/>
          <a:p>
            <a:pPr marL="0" indent="0">
              <a:buNone/>
            </a:pPr>
            <a:r>
              <a:rPr lang="nb-NO" sz="4800" dirty="0"/>
              <a:t>ORDET       VART       MENNESKE    </a:t>
            </a:r>
          </a:p>
          <a:p>
            <a:pPr marL="0" indent="0">
              <a:buNone/>
            </a:pPr>
            <a:endParaRPr lang="nb-NO" sz="4800" dirty="0"/>
          </a:p>
          <a:p>
            <a:pPr marL="0" indent="0">
              <a:buNone/>
            </a:pPr>
            <a:r>
              <a:rPr lang="nb-NO" sz="4800" dirty="0"/>
              <a:t>OG          TOK       BUSTAD        MELLOM     </a:t>
            </a:r>
          </a:p>
          <a:p>
            <a:pPr marL="0" indent="0">
              <a:buNone/>
            </a:pPr>
            <a:endParaRPr lang="nb-NO" sz="4800" dirty="0"/>
          </a:p>
          <a:p>
            <a:pPr marL="0" indent="0">
              <a:buNone/>
            </a:pPr>
            <a:r>
              <a:rPr lang="nb-NO" sz="4800" dirty="0"/>
              <a:t>OSS </a:t>
            </a:r>
          </a:p>
        </p:txBody>
      </p:sp>
    </p:spTree>
    <p:extLst>
      <p:ext uri="{BB962C8B-B14F-4D97-AF65-F5344CB8AC3E}">
        <p14:creationId xmlns:p14="http://schemas.microsoft.com/office/powerpoint/2010/main" val="77773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person, himmel, Animasjon, klær&#10;&#10;Automatisk generert beskrivelse">
            <a:extLst>
              <a:ext uri="{FF2B5EF4-FFF2-40B4-BE49-F238E27FC236}">
                <a16:creationId xmlns:a16="http://schemas.microsoft.com/office/drawing/2014/main" id="{2ACA6676-5938-9B9D-F861-EA37BE5F05AA}"/>
              </a:ext>
            </a:extLst>
          </p:cNvPr>
          <p:cNvPicPr>
            <a:picLocks noChangeAspect="1"/>
          </p:cNvPicPr>
          <p:nvPr/>
        </p:nvPicPr>
        <p:blipFill>
          <a:blip r:embed="rId3">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7"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02DDAC79-CEA6-4906-6965-68D8CDE89C6B}"/>
              </a:ext>
            </a:extLst>
          </p:cNvPr>
          <p:cNvSpPr>
            <a:spLocks noGrp="1"/>
          </p:cNvSpPr>
          <p:nvPr>
            <p:ph type="title"/>
          </p:nvPr>
        </p:nvSpPr>
        <p:spPr>
          <a:xfrm>
            <a:off x="8915400" y="743447"/>
            <a:ext cx="2914650" cy="5343028"/>
          </a:xfrm>
          <a:noFill/>
        </p:spPr>
        <p:txBody>
          <a:bodyPr vert="horz" lIns="91440" tIns="45720" rIns="91440" bIns="45720" rtlCol="0" anchor="b">
            <a:normAutofit/>
          </a:bodyPr>
          <a:lstStyle/>
          <a:p>
            <a:r>
              <a:rPr lang="en-US" sz="2100" dirty="0">
                <a:effectLst/>
              </a:rPr>
              <a:t>Herren </a:t>
            </a:r>
            <a:r>
              <a:rPr lang="en-US" sz="2100" dirty="0" err="1">
                <a:effectLst/>
              </a:rPr>
              <a:t>gikk</a:t>
            </a:r>
            <a:r>
              <a:rPr lang="en-US" sz="2100" dirty="0">
                <a:effectLst/>
              </a:rPr>
              <a:t> </a:t>
            </a:r>
            <a:r>
              <a:rPr lang="en-US" sz="2100" dirty="0" err="1">
                <a:effectLst/>
              </a:rPr>
              <a:t>foran</a:t>
            </a:r>
            <a:r>
              <a:rPr lang="en-US" sz="2100" dirty="0">
                <a:effectLst/>
              </a:rPr>
              <a:t> dem om </a:t>
            </a:r>
            <a:r>
              <a:rPr lang="en-US" sz="2100" dirty="0" err="1">
                <a:effectLst/>
              </a:rPr>
              <a:t>dagen</a:t>
            </a:r>
            <a:r>
              <a:rPr lang="en-US" sz="2100" dirty="0">
                <a:effectLst/>
              </a:rPr>
              <a:t> i </a:t>
            </a:r>
            <a:r>
              <a:rPr lang="en-US" sz="2100" dirty="0" err="1">
                <a:effectLst/>
              </a:rPr>
              <a:t>en</a:t>
            </a:r>
            <a:r>
              <a:rPr lang="en-US" sz="2100" dirty="0">
                <a:effectLst/>
              </a:rPr>
              <a:t> </a:t>
            </a:r>
            <a:r>
              <a:rPr lang="en-US" sz="2100" dirty="0" err="1">
                <a:effectLst/>
              </a:rPr>
              <a:t>skystøtte</a:t>
            </a:r>
            <a:r>
              <a:rPr lang="en-US" sz="2100" dirty="0">
                <a:effectLst/>
              </a:rPr>
              <a:t> </a:t>
            </a:r>
            <a:r>
              <a:rPr lang="en-US" sz="2100" dirty="0" err="1">
                <a:effectLst/>
              </a:rPr>
              <a:t>som</a:t>
            </a:r>
            <a:r>
              <a:rPr lang="en-US" sz="2100" dirty="0">
                <a:effectLst/>
              </a:rPr>
              <a:t> </a:t>
            </a:r>
            <a:r>
              <a:rPr lang="en-US" sz="2100" dirty="0" err="1">
                <a:effectLst/>
              </a:rPr>
              <a:t>viste</a:t>
            </a:r>
            <a:r>
              <a:rPr lang="en-US" sz="2100" dirty="0">
                <a:effectLst/>
              </a:rPr>
              <a:t> dem </a:t>
            </a:r>
            <a:r>
              <a:rPr lang="en-US" sz="2100" dirty="0" err="1">
                <a:effectLst/>
              </a:rPr>
              <a:t>veien</a:t>
            </a:r>
            <a:r>
              <a:rPr lang="en-US" sz="2100" dirty="0">
                <a:effectLst/>
              </a:rPr>
              <a:t>, og om </a:t>
            </a:r>
            <a:r>
              <a:rPr lang="en-US" sz="2100" dirty="0" err="1">
                <a:effectLst/>
              </a:rPr>
              <a:t>natten</a:t>
            </a:r>
            <a:r>
              <a:rPr lang="en-US" sz="2100" dirty="0">
                <a:effectLst/>
              </a:rPr>
              <a:t> i </a:t>
            </a:r>
            <a:r>
              <a:rPr lang="en-US" sz="2100" dirty="0" err="1">
                <a:effectLst/>
              </a:rPr>
              <a:t>en</a:t>
            </a:r>
            <a:r>
              <a:rPr lang="en-US" sz="2100" dirty="0">
                <a:effectLst/>
              </a:rPr>
              <a:t> </a:t>
            </a:r>
            <a:r>
              <a:rPr lang="en-US" sz="2100" dirty="0" err="1">
                <a:effectLst/>
              </a:rPr>
              <a:t>ildstøtte</a:t>
            </a:r>
            <a:r>
              <a:rPr lang="en-US" sz="2100" dirty="0">
                <a:effectLst/>
              </a:rPr>
              <a:t> </a:t>
            </a:r>
            <a:r>
              <a:rPr lang="en-US" sz="2100" dirty="0" err="1">
                <a:effectLst/>
              </a:rPr>
              <a:t>som</a:t>
            </a:r>
            <a:r>
              <a:rPr lang="en-US" sz="2100" dirty="0">
                <a:effectLst/>
              </a:rPr>
              <a:t> </a:t>
            </a:r>
            <a:r>
              <a:rPr lang="en-US" sz="2100" dirty="0" err="1">
                <a:effectLst/>
              </a:rPr>
              <a:t>lyste</a:t>
            </a:r>
            <a:r>
              <a:rPr lang="en-US" sz="2100" dirty="0">
                <a:effectLst/>
              </a:rPr>
              <a:t> for dem. </a:t>
            </a:r>
            <a:r>
              <a:rPr lang="en-US" sz="2100" dirty="0" err="1">
                <a:effectLst/>
              </a:rPr>
              <a:t>På</a:t>
            </a:r>
            <a:r>
              <a:rPr lang="en-US" sz="2100" dirty="0">
                <a:effectLst/>
              </a:rPr>
              <a:t> den </a:t>
            </a:r>
            <a:r>
              <a:rPr lang="en-US" sz="2100" dirty="0" err="1">
                <a:effectLst/>
              </a:rPr>
              <a:t>måten</a:t>
            </a:r>
            <a:r>
              <a:rPr lang="en-US" sz="2100" dirty="0">
                <a:effectLst/>
              </a:rPr>
              <a:t> </a:t>
            </a:r>
            <a:r>
              <a:rPr lang="en-US" sz="2100" dirty="0" err="1">
                <a:effectLst/>
              </a:rPr>
              <a:t>kunne</a:t>
            </a:r>
            <a:r>
              <a:rPr lang="en-US" sz="2100" dirty="0">
                <a:effectLst/>
              </a:rPr>
              <a:t> de </a:t>
            </a:r>
            <a:r>
              <a:rPr lang="en-US" sz="2100" dirty="0" err="1">
                <a:effectLst/>
              </a:rPr>
              <a:t>dra</a:t>
            </a:r>
            <a:r>
              <a:rPr lang="en-US" sz="2100" dirty="0">
                <a:effectLst/>
              </a:rPr>
              <a:t> </a:t>
            </a:r>
            <a:r>
              <a:rPr lang="en-US" sz="2100" dirty="0" err="1">
                <a:effectLst/>
              </a:rPr>
              <a:t>fram</a:t>
            </a:r>
            <a:r>
              <a:rPr lang="en-US" sz="2100" dirty="0">
                <a:effectLst/>
              </a:rPr>
              <a:t> </a:t>
            </a:r>
            <a:r>
              <a:rPr lang="en-US" sz="2100" dirty="0" err="1">
                <a:effectLst/>
              </a:rPr>
              <a:t>både</a:t>
            </a:r>
            <a:r>
              <a:rPr lang="en-US" sz="2100" dirty="0">
                <a:effectLst/>
              </a:rPr>
              <a:t> </a:t>
            </a:r>
            <a:r>
              <a:rPr lang="en-US" sz="2100" dirty="0" err="1">
                <a:effectLst/>
              </a:rPr>
              <a:t>dag</a:t>
            </a:r>
            <a:r>
              <a:rPr lang="en-US" sz="2100" dirty="0">
                <a:effectLst/>
              </a:rPr>
              <a:t> og </a:t>
            </a:r>
            <a:r>
              <a:rPr lang="en-US" sz="2100" dirty="0" err="1">
                <a:effectLst/>
              </a:rPr>
              <a:t>natt</a:t>
            </a:r>
            <a:r>
              <a:rPr lang="en-US" sz="2100" dirty="0">
                <a:effectLst/>
              </a:rPr>
              <a:t>. </a:t>
            </a:r>
            <a:r>
              <a:rPr lang="en-US" sz="2100" dirty="0" err="1">
                <a:effectLst/>
              </a:rPr>
              <a:t>Skystøtten</a:t>
            </a:r>
            <a:r>
              <a:rPr lang="en-US" sz="2100" dirty="0">
                <a:effectLst/>
              </a:rPr>
              <a:t> </a:t>
            </a:r>
            <a:r>
              <a:rPr lang="en-US" sz="2100" dirty="0" err="1">
                <a:effectLst/>
              </a:rPr>
              <a:t>vek</a:t>
            </a:r>
            <a:r>
              <a:rPr lang="en-US" sz="2100" dirty="0">
                <a:effectLst/>
              </a:rPr>
              <a:t> </a:t>
            </a:r>
            <a:r>
              <a:rPr lang="en-US" sz="2100" dirty="0" err="1">
                <a:effectLst/>
              </a:rPr>
              <a:t>ikke</a:t>
            </a:r>
            <a:r>
              <a:rPr lang="en-US" sz="2100" dirty="0">
                <a:effectLst/>
              </a:rPr>
              <a:t> </a:t>
            </a:r>
            <a:r>
              <a:rPr lang="en-US" sz="2100" dirty="0" err="1">
                <a:effectLst/>
              </a:rPr>
              <a:t>fra</a:t>
            </a:r>
            <a:r>
              <a:rPr lang="en-US" sz="2100" dirty="0">
                <a:effectLst/>
              </a:rPr>
              <a:t> </a:t>
            </a:r>
            <a:r>
              <a:rPr lang="en-US" sz="2100" dirty="0" err="1">
                <a:effectLst/>
              </a:rPr>
              <a:t>folket</a:t>
            </a:r>
            <a:r>
              <a:rPr lang="en-US" sz="2100" dirty="0">
                <a:effectLst/>
              </a:rPr>
              <a:t> om </a:t>
            </a:r>
            <a:r>
              <a:rPr lang="en-US" sz="2100" dirty="0" err="1">
                <a:effectLst/>
              </a:rPr>
              <a:t>dagen</a:t>
            </a:r>
            <a:r>
              <a:rPr lang="en-US" sz="2100" dirty="0">
                <a:effectLst/>
              </a:rPr>
              <a:t>, og </a:t>
            </a:r>
            <a:r>
              <a:rPr lang="en-US" sz="2100" dirty="0" err="1">
                <a:effectLst/>
              </a:rPr>
              <a:t>ildstøtten</a:t>
            </a:r>
            <a:r>
              <a:rPr lang="en-US" sz="2100" dirty="0">
                <a:effectLst/>
              </a:rPr>
              <a:t> </a:t>
            </a:r>
            <a:r>
              <a:rPr lang="en-US" sz="2100" dirty="0" err="1">
                <a:effectLst/>
              </a:rPr>
              <a:t>ikke</a:t>
            </a:r>
            <a:r>
              <a:rPr lang="en-US" sz="2100" dirty="0">
                <a:effectLst/>
              </a:rPr>
              <a:t> om </a:t>
            </a:r>
            <a:r>
              <a:rPr lang="en-US" sz="2100" dirty="0" err="1">
                <a:effectLst/>
              </a:rPr>
              <a:t>natten</a:t>
            </a:r>
            <a:r>
              <a:rPr lang="en-US" sz="2100" dirty="0">
                <a:effectLst/>
              </a:rPr>
              <a:t>.</a:t>
            </a:r>
            <a:br>
              <a:rPr lang="en-US" sz="2100" dirty="0">
                <a:effectLst/>
              </a:rPr>
            </a:br>
            <a:br>
              <a:rPr lang="en-US" sz="2100" dirty="0">
                <a:effectLst/>
              </a:rPr>
            </a:br>
            <a:br>
              <a:rPr lang="en-US" sz="2100" dirty="0">
                <a:effectLst/>
              </a:rPr>
            </a:br>
            <a:r>
              <a:rPr lang="en-US" sz="2100" dirty="0"/>
              <a:t>2. mos 13. 21-22</a:t>
            </a:r>
            <a:br>
              <a:rPr lang="en-US" sz="2100" dirty="0"/>
            </a:br>
            <a:endParaRPr lang="en-US" sz="2100" dirty="0"/>
          </a:p>
        </p:txBody>
      </p:sp>
    </p:spTree>
    <p:extLst>
      <p:ext uri="{BB962C8B-B14F-4D97-AF65-F5344CB8AC3E}">
        <p14:creationId xmlns:p14="http://schemas.microsoft.com/office/powerpoint/2010/main" val="19571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person, himmel, Animasjon, klær&#10;&#10;Automatisk generert beskrivelse">
            <a:extLst>
              <a:ext uri="{FF2B5EF4-FFF2-40B4-BE49-F238E27FC236}">
                <a16:creationId xmlns:a16="http://schemas.microsoft.com/office/drawing/2014/main" id="{2ACA6676-5938-9B9D-F861-EA37BE5F05AA}"/>
              </a:ext>
            </a:extLst>
          </p:cNvPr>
          <p:cNvPicPr>
            <a:picLocks noChangeAspect="1"/>
          </p:cNvPicPr>
          <p:nvPr/>
        </p:nvPicPr>
        <p:blipFill>
          <a:blip r:embed="rId3">
            <a:extLst>
              <a:ext uri="{28A0092B-C50C-407E-A947-70E740481C1C}">
                <a14:useLocalDpi xmlns:a14="http://schemas.microsoft.com/office/drawing/2010/main" val="0"/>
              </a:ext>
            </a:extLst>
          </a:blip>
          <a:srcRect t="5436"/>
          <a:stretch/>
        </p:blipFill>
        <p:spPr>
          <a:xfrm>
            <a:off x="1" y="10"/>
            <a:ext cx="9669642" cy="6857990"/>
          </a:xfrm>
          <a:prstGeom prst="rect">
            <a:avLst/>
          </a:prstGeom>
        </p:spPr>
      </p:pic>
      <p:sp>
        <p:nvSpPr>
          <p:cNvPr id="7"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02DDAC79-CEA6-4906-6965-68D8CDE89C6B}"/>
              </a:ext>
            </a:extLst>
          </p:cNvPr>
          <p:cNvSpPr>
            <a:spLocks noGrp="1"/>
          </p:cNvSpPr>
          <p:nvPr>
            <p:ph type="title"/>
          </p:nvPr>
        </p:nvSpPr>
        <p:spPr>
          <a:xfrm>
            <a:off x="8915400" y="743447"/>
            <a:ext cx="2914650" cy="5343028"/>
          </a:xfrm>
          <a:noFill/>
        </p:spPr>
        <p:txBody>
          <a:bodyPr vert="horz" lIns="91440" tIns="45720" rIns="91440" bIns="45720" rtlCol="0" anchor="b">
            <a:normAutofit/>
          </a:bodyPr>
          <a:lstStyle/>
          <a:p>
            <a:r>
              <a:rPr lang="nn-NO" sz="2100" dirty="0">
                <a:latin typeface="Work Sans" pitchFamily="2" charset="0"/>
              </a:rPr>
              <a:t>Herren gjekk føre dei; om dagen i ei </a:t>
            </a:r>
            <a:r>
              <a:rPr lang="nn-NO" sz="2100" dirty="0" err="1">
                <a:latin typeface="Work Sans" pitchFamily="2" charset="0"/>
              </a:rPr>
              <a:t>skysøyle</a:t>
            </a:r>
            <a:r>
              <a:rPr lang="nn-NO" sz="2100" dirty="0">
                <a:latin typeface="Work Sans" pitchFamily="2" charset="0"/>
              </a:rPr>
              <a:t> for å syna dei vegen, om natta i ei eldsøyle for å lysa for dei. Slik kunne dei gå vidare både dag og natt.  </a:t>
            </a:r>
            <a:r>
              <a:rPr lang="nn-NO" sz="2100" dirty="0" err="1">
                <a:latin typeface="Work Sans" pitchFamily="2" charset="0"/>
              </a:rPr>
              <a:t>Skysøyla</a:t>
            </a:r>
            <a:r>
              <a:rPr lang="nn-NO" sz="2100" dirty="0">
                <a:latin typeface="Work Sans" pitchFamily="2" charset="0"/>
              </a:rPr>
              <a:t> veik ikkje frå folket om dagen og eldsøyla ikkje om natta</a:t>
            </a:r>
            <a:r>
              <a:rPr lang="en-US" sz="2100" dirty="0">
                <a:effectLst/>
                <a:latin typeface="Work Sans" pitchFamily="2" charset="0"/>
              </a:rPr>
              <a:t>.</a:t>
            </a:r>
            <a:br>
              <a:rPr lang="en-US" sz="2100" dirty="0">
                <a:effectLst/>
              </a:rPr>
            </a:br>
            <a:br>
              <a:rPr lang="en-US" sz="2100" dirty="0">
                <a:effectLst/>
              </a:rPr>
            </a:br>
            <a:br>
              <a:rPr lang="en-US" sz="2100" dirty="0">
                <a:effectLst/>
              </a:rPr>
            </a:br>
            <a:r>
              <a:rPr lang="en-US" sz="2100" dirty="0">
                <a:latin typeface="Work Sans" pitchFamily="2" charset="0"/>
              </a:rPr>
              <a:t>2. mos 13. 21-22</a:t>
            </a:r>
            <a:br>
              <a:rPr lang="en-US" sz="2100" dirty="0"/>
            </a:br>
            <a:endParaRPr lang="en-US" sz="2100" dirty="0"/>
          </a:p>
        </p:txBody>
      </p:sp>
    </p:spTree>
    <p:extLst>
      <p:ext uri="{BB962C8B-B14F-4D97-AF65-F5344CB8AC3E}">
        <p14:creationId xmlns:p14="http://schemas.microsoft.com/office/powerpoint/2010/main" val="242000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Bilde 4" descr="Et bilde som inneholder gul, Amber, gull, lysskjær&#10;&#10;Automatisk generert beskrivelse">
            <a:extLst>
              <a:ext uri="{FF2B5EF4-FFF2-40B4-BE49-F238E27FC236}">
                <a16:creationId xmlns:a16="http://schemas.microsoft.com/office/drawing/2014/main" id="{F6AC1085-ED7E-EBDC-A877-598F925AF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52" y="1439589"/>
            <a:ext cx="10523688" cy="3978819"/>
          </a:xfrm>
          <a:prstGeom prst="rect">
            <a:avLst/>
          </a:prstGeom>
        </p:spPr>
      </p:pic>
      <p:sp>
        <p:nvSpPr>
          <p:cNvPr id="2" name="Tittel 1">
            <a:extLst>
              <a:ext uri="{FF2B5EF4-FFF2-40B4-BE49-F238E27FC236}">
                <a16:creationId xmlns:a16="http://schemas.microsoft.com/office/drawing/2014/main" id="{30D20AE6-68AF-B00C-A2AE-B13C374C574C}"/>
              </a:ext>
            </a:extLst>
          </p:cNvPr>
          <p:cNvSpPr>
            <a:spLocks noGrp="1"/>
          </p:cNvSpPr>
          <p:nvPr>
            <p:ph type="ctrTitle"/>
          </p:nvPr>
        </p:nvSpPr>
        <p:spPr>
          <a:xfrm>
            <a:off x="1708996" y="2235199"/>
            <a:ext cx="9144000" cy="2387600"/>
          </a:xfrm>
        </p:spPr>
        <p:txBody>
          <a:bodyPr>
            <a:normAutofit/>
          </a:bodyPr>
          <a:lstStyle/>
          <a:p>
            <a:r>
              <a:rPr lang="nb-NO" sz="5400" i="1" kern="0" dirty="0">
                <a:effectLst/>
                <a:latin typeface="Times New Roman" panose="02020603050405020304" pitchFamily="18" charset="0"/>
                <a:ea typeface="Times New Roman" panose="02020603050405020304" pitchFamily="18" charset="0"/>
              </a:rPr>
              <a:t>Gud er lys, </a:t>
            </a:r>
            <a:br>
              <a:rPr lang="nb-NO" sz="5400" i="1" kern="0" dirty="0">
                <a:effectLst/>
                <a:latin typeface="Times New Roman" panose="02020603050405020304" pitchFamily="18" charset="0"/>
                <a:ea typeface="Times New Roman" panose="02020603050405020304" pitchFamily="18" charset="0"/>
              </a:rPr>
            </a:br>
            <a:r>
              <a:rPr lang="nb-NO" sz="5400" i="1" kern="0" dirty="0">
                <a:effectLst/>
                <a:latin typeface="Times New Roman" panose="02020603050405020304" pitchFamily="18" charset="0"/>
                <a:ea typeface="Times New Roman" panose="02020603050405020304" pitchFamily="18" charset="0"/>
              </a:rPr>
              <a:t>det finnes ikke mørke i ham.</a:t>
            </a:r>
            <a:r>
              <a:rPr lang="nb-NO" sz="5400" kern="0" dirty="0">
                <a:effectLst/>
                <a:latin typeface="Times New Roman" panose="02020603050405020304" pitchFamily="18" charset="0"/>
                <a:ea typeface="Times New Roman" panose="02020603050405020304" pitchFamily="18" charset="0"/>
              </a:rPr>
              <a:t> 1.Joh 1.5 </a:t>
            </a:r>
            <a:endParaRPr lang="nb-NO" sz="5400" dirty="0"/>
          </a:p>
        </p:txBody>
      </p:sp>
    </p:spTree>
    <p:extLst>
      <p:ext uri="{BB962C8B-B14F-4D97-AF65-F5344CB8AC3E}">
        <p14:creationId xmlns:p14="http://schemas.microsoft.com/office/powerpoint/2010/main" val="313457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Bilde 4" descr="Et bilde som inneholder gul, Amber, gull, lysskjær&#10;&#10;Automatisk generert beskrivelse">
            <a:extLst>
              <a:ext uri="{FF2B5EF4-FFF2-40B4-BE49-F238E27FC236}">
                <a16:creationId xmlns:a16="http://schemas.microsoft.com/office/drawing/2014/main" id="{F6AC1085-ED7E-EBDC-A877-598F925AF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52" y="1439589"/>
            <a:ext cx="10523688" cy="3978819"/>
          </a:xfrm>
          <a:prstGeom prst="rect">
            <a:avLst/>
          </a:prstGeom>
        </p:spPr>
      </p:pic>
      <p:sp>
        <p:nvSpPr>
          <p:cNvPr id="2" name="Tittel 1">
            <a:extLst>
              <a:ext uri="{FF2B5EF4-FFF2-40B4-BE49-F238E27FC236}">
                <a16:creationId xmlns:a16="http://schemas.microsoft.com/office/drawing/2014/main" id="{30D20AE6-68AF-B00C-A2AE-B13C374C574C}"/>
              </a:ext>
            </a:extLst>
          </p:cNvPr>
          <p:cNvSpPr>
            <a:spLocks noGrp="1"/>
          </p:cNvSpPr>
          <p:nvPr>
            <p:ph type="ctrTitle"/>
          </p:nvPr>
        </p:nvSpPr>
        <p:spPr>
          <a:xfrm>
            <a:off x="1708996" y="2235199"/>
            <a:ext cx="9144000" cy="2387600"/>
          </a:xfrm>
        </p:spPr>
        <p:txBody>
          <a:bodyPr>
            <a:normAutofit/>
          </a:bodyPr>
          <a:lstStyle/>
          <a:p>
            <a:r>
              <a:rPr lang="nn-NO" sz="5400" i="1" kern="0" dirty="0">
                <a:effectLst/>
                <a:latin typeface="Times New Roman" panose="02020603050405020304" pitchFamily="18" charset="0"/>
                <a:ea typeface="Times New Roman" panose="02020603050405020304" pitchFamily="18" charset="0"/>
              </a:rPr>
              <a:t>Gud er lys; </a:t>
            </a:r>
            <a:br>
              <a:rPr lang="nn-NO" sz="5400" i="1" kern="0" dirty="0">
                <a:effectLst/>
                <a:latin typeface="Times New Roman" panose="02020603050405020304" pitchFamily="18" charset="0"/>
                <a:ea typeface="Times New Roman" panose="02020603050405020304" pitchFamily="18" charset="0"/>
              </a:rPr>
            </a:br>
            <a:r>
              <a:rPr lang="nn-NO" sz="5400" i="1" kern="0" dirty="0">
                <a:effectLst/>
                <a:latin typeface="Times New Roman" panose="02020603050405020304" pitchFamily="18" charset="0"/>
                <a:ea typeface="Times New Roman" panose="02020603050405020304" pitchFamily="18" charset="0"/>
              </a:rPr>
              <a:t>i han finst det ikkje mørker</a:t>
            </a:r>
            <a:r>
              <a:rPr lang="nb-NO" sz="5400" i="1" kern="0" dirty="0">
                <a:effectLst/>
                <a:latin typeface="Times New Roman" panose="02020603050405020304" pitchFamily="18" charset="0"/>
                <a:ea typeface="Times New Roman" panose="02020603050405020304" pitchFamily="18" charset="0"/>
              </a:rPr>
              <a:t>.</a:t>
            </a:r>
            <a:r>
              <a:rPr lang="nb-NO" sz="5400" kern="0" dirty="0">
                <a:effectLst/>
                <a:latin typeface="Times New Roman" panose="02020603050405020304" pitchFamily="18" charset="0"/>
                <a:ea typeface="Times New Roman" panose="02020603050405020304" pitchFamily="18" charset="0"/>
              </a:rPr>
              <a:t> </a:t>
            </a:r>
            <a:br>
              <a:rPr lang="nb-NO" sz="5400" kern="0" dirty="0">
                <a:effectLst/>
                <a:latin typeface="Times New Roman" panose="02020603050405020304" pitchFamily="18" charset="0"/>
                <a:ea typeface="Times New Roman" panose="02020603050405020304" pitchFamily="18" charset="0"/>
              </a:rPr>
            </a:br>
            <a:r>
              <a:rPr lang="nb-NO" sz="5400" kern="0" dirty="0">
                <a:effectLst/>
                <a:latin typeface="Times New Roman" panose="02020603050405020304" pitchFamily="18" charset="0"/>
                <a:ea typeface="Times New Roman" panose="02020603050405020304" pitchFamily="18" charset="0"/>
              </a:rPr>
              <a:t>1.Joh 1.5 </a:t>
            </a:r>
            <a:endParaRPr lang="nb-NO" sz="5400" dirty="0"/>
          </a:p>
        </p:txBody>
      </p:sp>
    </p:spTree>
    <p:extLst>
      <p:ext uri="{BB962C8B-B14F-4D97-AF65-F5344CB8AC3E}">
        <p14:creationId xmlns:p14="http://schemas.microsoft.com/office/powerpoint/2010/main" val="3311243938"/>
      </p:ext>
    </p:extLst>
  </p:cSld>
  <p:clrMapOvr>
    <a:masterClrMapping/>
  </p:clrMapOvr>
</p:sld>
</file>

<file path=ppt/theme/theme1.xml><?xml version="1.0" encoding="utf-8"?>
<a:theme xmlns:a="http://schemas.openxmlformats.org/drawingml/2006/main" name="Office 2013 – 2022-tema">
  <a:themeElements>
    <a:clrScheme name="Office 2013 – 2022-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b49009e-91d6-40ca-a9b3-3179c7c65e5f" xsi:nil="true"/>
    <lcf76f155ced4ddcb4097134ff3c332f xmlns="735aa1f8-cff4-49e9-9206-9d2a413d96c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852B9BE48B10D40A1D0A58971D3447D" ma:contentTypeVersion="16" ma:contentTypeDescription="Opprett et nytt dokument." ma:contentTypeScope="" ma:versionID="d651a63ef0f0cbfbd979b9e448351b0b">
  <xsd:schema xmlns:xsd="http://www.w3.org/2001/XMLSchema" xmlns:xs="http://www.w3.org/2001/XMLSchema" xmlns:p="http://schemas.microsoft.com/office/2006/metadata/properties" xmlns:ns2="735aa1f8-cff4-49e9-9206-9d2a413d96c4" xmlns:ns3="7b49009e-91d6-40ca-a9b3-3179c7c65e5f" targetNamespace="http://schemas.microsoft.com/office/2006/metadata/properties" ma:root="true" ma:fieldsID="acbd7565e3d88c3e3778ea0dd535d863" ns2:_="" ns3:_="">
    <xsd:import namespace="735aa1f8-cff4-49e9-9206-9d2a413d96c4"/>
    <xsd:import namespace="7b49009e-91d6-40ca-a9b3-3179c7c65e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aa1f8-cff4-49e9-9206-9d2a413d96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4fb5af8f-fac7-4c0d-a6af-8755656285d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49009e-91d6-40ca-a9b3-3179c7c65e5f"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86ecf49f-4b88-49b5-ae87-783d019e829c}" ma:internalName="TaxCatchAll" ma:showField="CatchAllData" ma:web="7b49009e-91d6-40ca-a9b3-3179c7c65e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C4D2DB-321C-4AB5-9726-E3E933CAAD86}">
  <ds:schemaRefs>
    <ds:schemaRef ds:uri="http://schemas.microsoft.com/sharepoint/v3/contenttype/forms"/>
  </ds:schemaRefs>
</ds:datastoreItem>
</file>

<file path=customXml/itemProps2.xml><?xml version="1.0" encoding="utf-8"?>
<ds:datastoreItem xmlns:ds="http://schemas.openxmlformats.org/officeDocument/2006/customXml" ds:itemID="{F7663166-8C2A-40AE-94FE-0BEE5DD153C2}">
  <ds:schemaRefs>
    <ds:schemaRef ds:uri="http://www.w3.org/XML/1998/namespace"/>
    <ds:schemaRef ds:uri="http://purl.org/dc/elements/1.1/"/>
    <ds:schemaRef ds:uri="http://purl.org/dc/dcmitype/"/>
    <ds:schemaRef ds:uri="7b49009e-91d6-40ca-a9b3-3179c7c65e5f"/>
    <ds:schemaRef ds:uri="735aa1f8-cff4-49e9-9206-9d2a413d96c4"/>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3BF2343B-D740-49C7-A964-0A3F1B9D21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aa1f8-cff4-49e9-9206-9d2a413d96c4"/>
    <ds:schemaRef ds:uri="7b49009e-91d6-40ca-a9b3-3179c7c65e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127</TotalTime>
  <Words>406</Words>
  <Application>Microsoft Office PowerPoint</Application>
  <PresentationFormat>Widescreen</PresentationFormat>
  <Paragraphs>71</Paragraphs>
  <Slides>15</Slides>
  <Notes>11</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15</vt:i4>
      </vt:variant>
    </vt:vector>
  </HeadingPairs>
  <TitlesOfParts>
    <vt:vector size="24" baseType="lpstr">
      <vt:lpstr>Aptos</vt:lpstr>
      <vt:lpstr>Aptos Display</vt:lpstr>
      <vt:lpstr>Arial</vt:lpstr>
      <vt:lpstr>Calibri</vt:lpstr>
      <vt:lpstr>Calibri Light</vt:lpstr>
      <vt:lpstr>Times New Roman</vt:lpstr>
      <vt:lpstr>Work Sans</vt:lpstr>
      <vt:lpstr>Work Sans Medium</vt:lpstr>
      <vt:lpstr>Office 2013 – 2022-tema</vt:lpstr>
      <vt:lpstr>Advent 2024  1. kveldssamling</vt:lpstr>
      <vt:lpstr>PowerPoint-presentasjon</vt:lpstr>
      <vt:lpstr>PowerPoint-presentasjon</vt:lpstr>
      <vt:lpstr>PowerPoint-presentasjon</vt:lpstr>
      <vt:lpstr>PowerPoint-presentasjon</vt:lpstr>
      <vt:lpstr>Herren gikk foran dem om dagen i en skystøtte som viste dem veien, og om natten i en ildstøtte som lyste for dem. På den måten kunne de dra fram både dag og natt. Skystøtten vek ikke fra folket om dagen, og ildstøtten ikke om natten.   2. mos 13. 21-22 </vt:lpstr>
      <vt:lpstr>Herren gjekk føre dei; om dagen i ei skysøyle for å syna dei vegen, om natta i ei eldsøyle for å lysa for dei. Slik kunne dei gå vidare både dag og natt.  Skysøyla veik ikkje frå folket om dagen og eldsøyla ikkje om natta.   2. mos 13. 21-22 </vt:lpstr>
      <vt:lpstr>Gud er lys,  det finnes ikke mørke i ham. 1.Joh 1.5 </vt:lpstr>
      <vt:lpstr>Gud er lys;  i han finst det ikkje mørker.  1.Joh 1.5 </vt:lpstr>
      <vt:lpstr>PowerPoint-presentasjon</vt:lpstr>
      <vt:lpstr>PowerPoint-presentasjon</vt:lpstr>
      <vt:lpstr>Advent 2024  1. bibelsamling</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Aslak Ånestad</dc:creator>
  <cp:lastModifiedBy>Jorunn Bergo Aarvik</cp:lastModifiedBy>
  <cp:revision>32</cp:revision>
  <dcterms:created xsi:type="dcterms:W3CDTF">2023-12-14T11:51:42Z</dcterms:created>
  <dcterms:modified xsi:type="dcterms:W3CDTF">2024-11-12T08:22:20Z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0x0101000852B9BE48B10D40A1D0A58971D3447D</vt:lpwstr>
  </property>
</Properties>
</file>