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69" r:id="rId4"/>
    <p:sldId id="278" r:id="rId5"/>
    <p:sldId id="280" r:id="rId6"/>
    <p:sldId id="277" r:id="rId7"/>
    <p:sldId id="260" r:id="rId8"/>
    <p:sldId id="271" r:id="rId9"/>
    <p:sldId id="258" r:id="rId10"/>
    <p:sldId id="259" r:id="rId11"/>
    <p:sldId id="267" r:id="rId12"/>
    <p:sldId id="272" r:id="rId13"/>
    <p:sldId id="268" r:id="rId14"/>
    <p:sldId id="265" r:id="rId15"/>
    <p:sldId id="275" r:id="rId16"/>
    <p:sldId id="276" r:id="rId1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unn Bergo Aarvik" initials="JBA" lastIdx="1" clrIdx="0">
    <p:extLst>
      <p:ext uri="{19B8F6BF-5375-455C-9EA6-DF929625EA0E}">
        <p15:presenceInfo xmlns:p15="http://schemas.microsoft.com/office/powerpoint/2012/main" userId="S-1-12-1-1711173531-1230430560-1163490746-24524986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A42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74"/>
  </p:normalViewPr>
  <p:slideViewPr>
    <p:cSldViewPr snapToGrid="0">
      <p:cViewPr>
        <p:scale>
          <a:sx n="84" d="100"/>
          <a:sy n="84" d="100"/>
        </p:scale>
        <p:origin x="2224" y="10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6-26T12:32:36.083" idx="1">
    <p:pos x="7680" y="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F7E7BF-94EF-4658-8A50-E90DF5188EB8}" type="datetimeFigureOut">
              <a:rPr lang="nb-NO" smtClean="0"/>
              <a:t>08.08.2018</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3B34D-4800-4BFA-ADDF-A20796F8CE0D}" type="slidenum">
              <a:rPr lang="nb-NO" smtClean="0"/>
              <a:t>‹#›</a:t>
            </a:fld>
            <a:endParaRPr lang="nb-NO"/>
          </a:p>
        </p:txBody>
      </p:sp>
    </p:spTree>
    <p:extLst>
      <p:ext uri="{BB962C8B-B14F-4D97-AF65-F5344CB8AC3E}">
        <p14:creationId xmlns:p14="http://schemas.microsoft.com/office/powerpoint/2010/main" val="166646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B03B34D-4800-4BFA-ADDF-A20796F8CE0D}" type="slidenum">
              <a:rPr lang="nb-NO" smtClean="0"/>
              <a:t>2</a:t>
            </a:fld>
            <a:endParaRPr lang="nb-NO"/>
          </a:p>
        </p:txBody>
      </p:sp>
    </p:spTree>
    <p:extLst>
      <p:ext uri="{BB962C8B-B14F-4D97-AF65-F5344CB8AC3E}">
        <p14:creationId xmlns:p14="http://schemas.microsoft.com/office/powerpoint/2010/main" val="2865065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Lederne i landsbyene rundt gullfeltene var bekymret for de farlige hullene, og ønsket å gjøre noe med dem.</a:t>
            </a:r>
          </a:p>
        </p:txBody>
      </p:sp>
      <p:sp>
        <p:nvSpPr>
          <p:cNvPr id="4" name="Plassholder for lysbildenummer 3"/>
          <p:cNvSpPr>
            <a:spLocks noGrp="1"/>
          </p:cNvSpPr>
          <p:nvPr>
            <p:ph type="sldNum" sz="quarter" idx="10"/>
          </p:nvPr>
        </p:nvSpPr>
        <p:spPr/>
        <p:txBody>
          <a:bodyPr/>
          <a:lstStyle/>
          <a:p>
            <a:fld id="{1B03B34D-4800-4BFA-ADDF-A20796F8CE0D}" type="slidenum">
              <a:rPr lang="nb-NO" smtClean="0"/>
              <a:t>11</a:t>
            </a:fld>
            <a:endParaRPr lang="nb-NO"/>
          </a:p>
        </p:txBody>
      </p:sp>
    </p:spTree>
    <p:extLst>
      <p:ext uri="{BB962C8B-B14F-4D97-AF65-F5344CB8AC3E}">
        <p14:creationId xmlns:p14="http://schemas.microsoft.com/office/powerpoint/2010/main" val="4063352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Barnas Misjonsprosjekt støtter arbeidet med å grave igjen og plante nyttige trær i de farlige hullene. Slik kan de gamle gullfeltene bli til gode beitemarker og åkrer igjen. </a:t>
            </a:r>
          </a:p>
          <a:p>
            <a:endParaRPr lang="nb-NO" dirty="0"/>
          </a:p>
        </p:txBody>
      </p:sp>
      <p:sp>
        <p:nvSpPr>
          <p:cNvPr id="4" name="Plassholder for lysbildenummer 3"/>
          <p:cNvSpPr>
            <a:spLocks noGrp="1"/>
          </p:cNvSpPr>
          <p:nvPr>
            <p:ph type="sldNum" sz="quarter" idx="10"/>
          </p:nvPr>
        </p:nvSpPr>
        <p:spPr/>
        <p:txBody>
          <a:bodyPr/>
          <a:lstStyle/>
          <a:p>
            <a:fld id="{1B03B34D-4800-4BFA-ADDF-A20796F8CE0D}" type="slidenum">
              <a:rPr lang="nb-NO" smtClean="0"/>
              <a:t>12</a:t>
            </a:fld>
            <a:endParaRPr lang="nb-NO"/>
          </a:p>
        </p:txBody>
      </p:sp>
    </p:spTree>
    <p:extLst>
      <p:ext uri="{BB962C8B-B14F-4D97-AF65-F5344CB8AC3E}">
        <p14:creationId xmlns:p14="http://schemas.microsoft.com/office/powerpoint/2010/main" val="2476028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Mannen i den røde skjorten heter </a:t>
            </a:r>
            <a:r>
              <a:rPr lang="nb-NO" dirty="0" err="1"/>
              <a:t>Woussou</a:t>
            </a:r>
            <a:r>
              <a:rPr lang="nb-NO" dirty="0"/>
              <a:t>, og er medlem i komiteen som har ansvar for kontroll og vedlikehold av det restaurerte gullfeltet. I midten sitter </a:t>
            </a:r>
            <a:r>
              <a:rPr lang="nb-NO" dirty="0" err="1"/>
              <a:t>Bergfrid</a:t>
            </a:r>
            <a:r>
              <a:rPr lang="nb-NO" dirty="0"/>
              <a:t>. Hun er misjonær i Mali.  Til høyre sitter </a:t>
            </a:r>
            <a:r>
              <a:rPr lang="nb-NO" dirty="0" err="1"/>
              <a:t>Youssouf</a:t>
            </a:r>
            <a:r>
              <a:rPr lang="nb-NO" dirty="0"/>
              <a:t>. Han er leder for den lokale organisasjonen som er NLM sin </a:t>
            </a:r>
            <a:r>
              <a:rPr lang="nb-NO" dirty="0" err="1"/>
              <a:t>partnar</a:t>
            </a:r>
            <a:r>
              <a:rPr lang="nb-NO" dirty="0"/>
              <a:t> i dette prosjektarbeidet.</a:t>
            </a:r>
          </a:p>
        </p:txBody>
      </p:sp>
      <p:sp>
        <p:nvSpPr>
          <p:cNvPr id="4" name="Plassholder for lysbildenummer 3"/>
          <p:cNvSpPr>
            <a:spLocks noGrp="1"/>
          </p:cNvSpPr>
          <p:nvPr>
            <p:ph type="sldNum" sz="quarter" idx="10"/>
          </p:nvPr>
        </p:nvSpPr>
        <p:spPr/>
        <p:txBody>
          <a:bodyPr/>
          <a:lstStyle/>
          <a:p>
            <a:fld id="{1B03B34D-4800-4BFA-ADDF-A20796F8CE0D}" type="slidenum">
              <a:rPr lang="nb-NO" smtClean="0"/>
              <a:t>13</a:t>
            </a:fld>
            <a:endParaRPr lang="nb-NO"/>
          </a:p>
        </p:txBody>
      </p:sp>
    </p:spTree>
    <p:extLst>
      <p:ext uri="{BB962C8B-B14F-4D97-AF65-F5344CB8AC3E}">
        <p14:creationId xmlns:p14="http://schemas.microsoft.com/office/powerpoint/2010/main" val="3614808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Øverst på dette skiltet står navnet på prosjektet: Pilotprosjekt for naturressursforvaltning i gullfeltområde. På dette området er det fylt igjen 4600 brønner og plantet 5000 trær!</a:t>
            </a:r>
          </a:p>
        </p:txBody>
      </p:sp>
      <p:sp>
        <p:nvSpPr>
          <p:cNvPr id="4" name="Plassholder for lysbildenummer 3"/>
          <p:cNvSpPr>
            <a:spLocks noGrp="1"/>
          </p:cNvSpPr>
          <p:nvPr>
            <p:ph type="sldNum" sz="quarter" idx="10"/>
          </p:nvPr>
        </p:nvSpPr>
        <p:spPr/>
        <p:txBody>
          <a:bodyPr/>
          <a:lstStyle/>
          <a:p>
            <a:fld id="{1B03B34D-4800-4BFA-ADDF-A20796F8CE0D}" type="slidenum">
              <a:rPr lang="nb-NO" smtClean="0"/>
              <a:t>14</a:t>
            </a:fld>
            <a:endParaRPr lang="nb-NO"/>
          </a:p>
        </p:txBody>
      </p:sp>
    </p:spTree>
    <p:extLst>
      <p:ext uri="{BB962C8B-B14F-4D97-AF65-F5344CB8AC3E}">
        <p14:creationId xmlns:p14="http://schemas.microsoft.com/office/powerpoint/2010/main" val="297560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Har du vært på skattejakt noen gang? Det er mange som drømmer om å finne en stor skatt som kan gjøre dem rike! Noen steder i Mali går det an å finne små gullklumper nedi jorden. </a:t>
            </a:r>
            <a:endParaRPr lang="nb-NO" dirty="0"/>
          </a:p>
        </p:txBody>
      </p:sp>
      <p:sp>
        <p:nvSpPr>
          <p:cNvPr id="4" name="Plassholder for lysbildenummer 3"/>
          <p:cNvSpPr>
            <a:spLocks noGrp="1"/>
          </p:cNvSpPr>
          <p:nvPr>
            <p:ph type="sldNum" sz="quarter" idx="10"/>
          </p:nvPr>
        </p:nvSpPr>
        <p:spPr/>
        <p:txBody>
          <a:bodyPr/>
          <a:lstStyle/>
          <a:p>
            <a:fld id="{1B03B34D-4800-4BFA-ADDF-A20796F8CE0D}" type="slidenum">
              <a:rPr lang="nb-NO" smtClean="0"/>
              <a:t>3</a:t>
            </a:fld>
            <a:endParaRPr lang="nb-NO"/>
          </a:p>
        </p:txBody>
      </p:sp>
    </p:spTree>
    <p:extLst>
      <p:ext uri="{BB962C8B-B14F-4D97-AF65-F5344CB8AC3E}">
        <p14:creationId xmlns:p14="http://schemas.microsoft.com/office/powerpoint/2010/main" val="3930087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et tidkrevende og hardt arbeid å lete etter gull. Gullgraverne lager et hull i bakken, som de fyller vann i. Så har de jord og vann i et kar, og skyller ut jorden. Slik holder de på lenge, mens de graver seg dypere og dypere ned i jorden. </a:t>
            </a:r>
          </a:p>
        </p:txBody>
      </p:sp>
      <p:sp>
        <p:nvSpPr>
          <p:cNvPr id="4" name="Plassholder for lysbildenummer 3"/>
          <p:cNvSpPr>
            <a:spLocks noGrp="1"/>
          </p:cNvSpPr>
          <p:nvPr>
            <p:ph type="sldNum" sz="quarter" idx="10"/>
          </p:nvPr>
        </p:nvSpPr>
        <p:spPr/>
        <p:txBody>
          <a:bodyPr/>
          <a:lstStyle/>
          <a:p>
            <a:fld id="{1B03B34D-4800-4BFA-ADDF-A20796F8CE0D}" type="slidenum">
              <a:rPr lang="nb-NO" smtClean="0"/>
              <a:t>4</a:t>
            </a:fld>
            <a:endParaRPr lang="nb-NO"/>
          </a:p>
        </p:txBody>
      </p:sp>
    </p:spTree>
    <p:extLst>
      <p:ext uri="{BB962C8B-B14F-4D97-AF65-F5344CB8AC3E}">
        <p14:creationId xmlns:p14="http://schemas.microsoft.com/office/powerpoint/2010/main" val="1219243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Gull er tyngre enn jord og vanlige steiner, og blir liggende igjen i karet. </a:t>
            </a:r>
          </a:p>
        </p:txBody>
      </p:sp>
      <p:sp>
        <p:nvSpPr>
          <p:cNvPr id="4" name="Plassholder for lysbildenummer 3"/>
          <p:cNvSpPr>
            <a:spLocks noGrp="1"/>
          </p:cNvSpPr>
          <p:nvPr>
            <p:ph type="sldNum" sz="quarter" idx="10"/>
          </p:nvPr>
        </p:nvSpPr>
        <p:spPr/>
        <p:txBody>
          <a:bodyPr/>
          <a:lstStyle/>
          <a:p>
            <a:fld id="{1B03B34D-4800-4BFA-ADDF-A20796F8CE0D}" type="slidenum">
              <a:rPr lang="nb-NO" smtClean="0"/>
              <a:t>5</a:t>
            </a:fld>
            <a:endParaRPr lang="nb-NO"/>
          </a:p>
        </p:txBody>
      </p:sp>
    </p:spTree>
    <p:extLst>
      <p:ext uri="{BB962C8B-B14F-4D97-AF65-F5344CB8AC3E}">
        <p14:creationId xmlns:p14="http://schemas.microsoft.com/office/powerpoint/2010/main" val="67783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Men gullgraverne må ofte lete lenge før de finner noe. Noen ganger finner de store gullklumper, men som oftest er gullet veldig lite. Men mange små korn er også verdt mye penger.  </a:t>
            </a:r>
          </a:p>
        </p:txBody>
      </p:sp>
      <p:sp>
        <p:nvSpPr>
          <p:cNvPr id="4" name="Plassholder for lysbildenummer 3"/>
          <p:cNvSpPr>
            <a:spLocks noGrp="1"/>
          </p:cNvSpPr>
          <p:nvPr>
            <p:ph type="sldNum" sz="quarter" idx="10"/>
          </p:nvPr>
        </p:nvSpPr>
        <p:spPr/>
        <p:txBody>
          <a:bodyPr/>
          <a:lstStyle/>
          <a:p>
            <a:fld id="{1B03B34D-4800-4BFA-ADDF-A20796F8CE0D}" type="slidenum">
              <a:rPr lang="nb-NO" smtClean="0"/>
              <a:t>6</a:t>
            </a:fld>
            <a:endParaRPr lang="nb-NO"/>
          </a:p>
        </p:txBody>
      </p:sp>
    </p:spTree>
    <p:extLst>
      <p:ext uri="{BB962C8B-B14F-4D97-AF65-F5344CB8AC3E}">
        <p14:creationId xmlns:p14="http://schemas.microsoft.com/office/powerpoint/2010/main" val="302176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Etterpå drar gullgraverne til nye områder for å lete videre. Men da ligger det jo dype, farlige hull i bakken igjen etter dem! Hullene kan være så mye som 15 meter dype! Og på et gullfelt kan det være flere tusen hull!</a:t>
            </a:r>
            <a:endParaRPr lang="nb-NO" dirty="0"/>
          </a:p>
        </p:txBody>
      </p:sp>
      <p:sp>
        <p:nvSpPr>
          <p:cNvPr id="4" name="Plassholder for lysbildenummer 3"/>
          <p:cNvSpPr>
            <a:spLocks noGrp="1"/>
          </p:cNvSpPr>
          <p:nvPr>
            <p:ph type="sldNum" sz="quarter" idx="10"/>
          </p:nvPr>
        </p:nvSpPr>
        <p:spPr/>
        <p:txBody>
          <a:bodyPr/>
          <a:lstStyle/>
          <a:p>
            <a:fld id="{1B03B34D-4800-4BFA-ADDF-A20796F8CE0D}" type="slidenum">
              <a:rPr lang="nb-NO" smtClean="0"/>
              <a:t>7</a:t>
            </a:fld>
            <a:endParaRPr lang="nb-NO"/>
          </a:p>
        </p:txBody>
      </p:sp>
    </p:spTree>
    <p:extLst>
      <p:ext uri="{BB962C8B-B14F-4D97-AF65-F5344CB8AC3E}">
        <p14:creationId xmlns:p14="http://schemas.microsoft.com/office/powerpoint/2010/main" val="3815404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Gjeterne som bor i området tar med seg kuene sine ut for å beite ved gullfeltene</a:t>
            </a:r>
          </a:p>
        </p:txBody>
      </p:sp>
      <p:sp>
        <p:nvSpPr>
          <p:cNvPr id="4" name="Plassholder for lysbildenummer 3"/>
          <p:cNvSpPr>
            <a:spLocks noGrp="1"/>
          </p:cNvSpPr>
          <p:nvPr>
            <p:ph type="sldNum" sz="quarter" idx="10"/>
          </p:nvPr>
        </p:nvSpPr>
        <p:spPr/>
        <p:txBody>
          <a:bodyPr/>
          <a:lstStyle/>
          <a:p>
            <a:fld id="{1B03B34D-4800-4BFA-ADDF-A20796F8CE0D}" type="slidenum">
              <a:rPr lang="nb-NO" smtClean="0"/>
              <a:t>8</a:t>
            </a:fld>
            <a:endParaRPr lang="nb-NO"/>
          </a:p>
        </p:txBody>
      </p:sp>
    </p:spTree>
    <p:extLst>
      <p:ext uri="{BB962C8B-B14F-4D97-AF65-F5344CB8AC3E}">
        <p14:creationId xmlns:p14="http://schemas.microsoft.com/office/powerpoint/2010/main" val="111168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ikke alltid så lett å få øye på hullene mellom buskene, før man kommer helt borttil. </a:t>
            </a:r>
          </a:p>
        </p:txBody>
      </p:sp>
      <p:sp>
        <p:nvSpPr>
          <p:cNvPr id="4" name="Plassholder for lysbildenummer 3"/>
          <p:cNvSpPr>
            <a:spLocks noGrp="1"/>
          </p:cNvSpPr>
          <p:nvPr>
            <p:ph type="sldNum" sz="quarter" idx="10"/>
          </p:nvPr>
        </p:nvSpPr>
        <p:spPr/>
        <p:txBody>
          <a:bodyPr/>
          <a:lstStyle/>
          <a:p>
            <a:fld id="{1B03B34D-4800-4BFA-ADDF-A20796F8CE0D}" type="slidenum">
              <a:rPr lang="nb-NO" smtClean="0"/>
              <a:t>9</a:t>
            </a:fld>
            <a:endParaRPr lang="nb-NO"/>
          </a:p>
        </p:txBody>
      </p:sp>
    </p:spTree>
    <p:extLst>
      <p:ext uri="{BB962C8B-B14F-4D97-AF65-F5344CB8AC3E}">
        <p14:creationId xmlns:p14="http://schemas.microsoft.com/office/powerpoint/2010/main" val="574382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Av og til faller kuer eller geiter ned i hullene og slår seg i hjel! På bunnen av hullene er det ofte vann og gjørme. Her kan du så vidt se hornene på en ku som har falt ned og slått seg i hel. </a:t>
            </a:r>
            <a:endParaRPr lang="nb-NO" dirty="0"/>
          </a:p>
        </p:txBody>
      </p:sp>
      <p:sp>
        <p:nvSpPr>
          <p:cNvPr id="4" name="Plassholder for lysbildenummer 3"/>
          <p:cNvSpPr>
            <a:spLocks noGrp="1"/>
          </p:cNvSpPr>
          <p:nvPr>
            <p:ph type="sldNum" sz="quarter" idx="10"/>
          </p:nvPr>
        </p:nvSpPr>
        <p:spPr/>
        <p:txBody>
          <a:bodyPr/>
          <a:lstStyle/>
          <a:p>
            <a:fld id="{1B03B34D-4800-4BFA-ADDF-A20796F8CE0D}" type="slidenum">
              <a:rPr lang="nb-NO" smtClean="0"/>
              <a:t>10</a:t>
            </a:fld>
            <a:endParaRPr lang="nb-NO"/>
          </a:p>
        </p:txBody>
      </p:sp>
    </p:spTree>
    <p:extLst>
      <p:ext uri="{BB962C8B-B14F-4D97-AF65-F5344CB8AC3E}">
        <p14:creationId xmlns:p14="http://schemas.microsoft.com/office/powerpoint/2010/main" val="2146582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63B384-7E96-4752-A367-C57BE673895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C20C98D-5EEB-4597-ACA6-25B5EE857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847CFCC8-F477-4382-BF4F-314FA77A7186}"/>
              </a:ext>
            </a:extLst>
          </p:cNvPr>
          <p:cNvSpPr>
            <a:spLocks noGrp="1"/>
          </p:cNvSpPr>
          <p:nvPr>
            <p:ph type="dt" sz="half" idx="10"/>
          </p:nvPr>
        </p:nvSpPr>
        <p:spPr/>
        <p:txBody>
          <a:bodyPr/>
          <a:lstStyle/>
          <a:p>
            <a:fld id="{7EF75285-195C-4237-8829-6B25F787DDBB}" type="datetimeFigureOut">
              <a:rPr lang="nb-NO" smtClean="0"/>
              <a:t>08.08.2018</a:t>
            </a:fld>
            <a:endParaRPr lang="nb-NO"/>
          </a:p>
        </p:txBody>
      </p:sp>
      <p:sp>
        <p:nvSpPr>
          <p:cNvPr id="5" name="Plassholder for bunntekst 4">
            <a:extLst>
              <a:ext uri="{FF2B5EF4-FFF2-40B4-BE49-F238E27FC236}">
                <a16:creationId xmlns:a16="http://schemas.microsoft.com/office/drawing/2014/main" id="{F241E891-A6CA-45C7-9869-57EAAD6FC3A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9FFC937-1043-4A78-ACEA-5C567213F6F2}"/>
              </a:ext>
            </a:extLst>
          </p:cNvPr>
          <p:cNvSpPr>
            <a:spLocks noGrp="1"/>
          </p:cNvSpPr>
          <p:nvPr>
            <p:ph type="sldNum" sz="quarter" idx="12"/>
          </p:nvPr>
        </p:nvSpPr>
        <p:spPr/>
        <p:txBody>
          <a:bodyPr/>
          <a:lstStyle/>
          <a:p>
            <a:fld id="{365CE1C4-BED1-4EDA-9F78-C8B8FD66D50A}" type="slidenum">
              <a:rPr lang="nb-NO" smtClean="0"/>
              <a:t>‹#›</a:t>
            </a:fld>
            <a:endParaRPr lang="nb-NO"/>
          </a:p>
        </p:txBody>
      </p:sp>
    </p:spTree>
    <p:extLst>
      <p:ext uri="{BB962C8B-B14F-4D97-AF65-F5344CB8AC3E}">
        <p14:creationId xmlns:p14="http://schemas.microsoft.com/office/powerpoint/2010/main" val="123099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A83233-8A33-4424-BB03-E0AF547468C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0E20BAE7-A594-47CC-9341-347961318F4C}"/>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BD164EA-5E82-4C4A-B28F-40BC32B6F044}"/>
              </a:ext>
            </a:extLst>
          </p:cNvPr>
          <p:cNvSpPr>
            <a:spLocks noGrp="1"/>
          </p:cNvSpPr>
          <p:nvPr>
            <p:ph type="dt" sz="half" idx="10"/>
          </p:nvPr>
        </p:nvSpPr>
        <p:spPr/>
        <p:txBody>
          <a:bodyPr/>
          <a:lstStyle/>
          <a:p>
            <a:fld id="{7EF75285-195C-4237-8829-6B25F787DDBB}" type="datetimeFigureOut">
              <a:rPr lang="nb-NO" smtClean="0"/>
              <a:t>08.08.2018</a:t>
            </a:fld>
            <a:endParaRPr lang="nb-NO"/>
          </a:p>
        </p:txBody>
      </p:sp>
      <p:sp>
        <p:nvSpPr>
          <p:cNvPr id="5" name="Plassholder for bunntekst 4">
            <a:extLst>
              <a:ext uri="{FF2B5EF4-FFF2-40B4-BE49-F238E27FC236}">
                <a16:creationId xmlns:a16="http://schemas.microsoft.com/office/drawing/2014/main" id="{C009085C-1706-4E98-BB62-2FE874048E0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19786CA-51CF-4161-BDAD-DAEA4FBC2DAC}"/>
              </a:ext>
            </a:extLst>
          </p:cNvPr>
          <p:cNvSpPr>
            <a:spLocks noGrp="1"/>
          </p:cNvSpPr>
          <p:nvPr>
            <p:ph type="sldNum" sz="quarter" idx="12"/>
          </p:nvPr>
        </p:nvSpPr>
        <p:spPr/>
        <p:txBody>
          <a:bodyPr/>
          <a:lstStyle/>
          <a:p>
            <a:fld id="{365CE1C4-BED1-4EDA-9F78-C8B8FD66D50A}" type="slidenum">
              <a:rPr lang="nb-NO" smtClean="0"/>
              <a:t>‹#›</a:t>
            </a:fld>
            <a:endParaRPr lang="nb-NO"/>
          </a:p>
        </p:txBody>
      </p:sp>
    </p:spTree>
    <p:extLst>
      <p:ext uri="{BB962C8B-B14F-4D97-AF65-F5344CB8AC3E}">
        <p14:creationId xmlns:p14="http://schemas.microsoft.com/office/powerpoint/2010/main" val="738457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0761A75-9544-4E26-A64E-AB49B0F31994}"/>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0118B32A-7068-473B-AA06-D7F3B59BD9BC}"/>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3EA6618-991D-43BA-B5D6-33E3A0161B0F}"/>
              </a:ext>
            </a:extLst>
          </p:cNvPr>
          <p:cNvSpPr>
            <a:spLocks noGrp="1"/>
          </p:cNvSpPr>
          <p:nvPr>
            <p:ph type="dt" sz="half" idx="10"/>
          </p:nvPr>
        </p:nvSpPr>
        <p:spPr/>
        <p:txBody>
          <a:bodyPr/>
          <a:lstStyle/>
          <a:p>
            <a:fld id="{7EF75285-195C-4237-8829-6B25F787DDBB}" type="datetimeFigureOut">
              <a:rPr lang="nb-NO" smtClean="0"/>
              <a:t>08.08.2018</a:t>
            </a:fld>
            <a:endParaRPr lang="nb-NO"/>
          </a:p>
        </p:txBody>
      </p:sp>
      <p:sp>
        <p:nvSpPr>
          <p:cNvPr id="5" name="Plassholder for bunntekst 4">
            <a:extLst>
              <a:ext uri="{FF2B5EF4-FFF2-40B4-BE49-F238E27FC236}">
                <a16:creationId xmlns:a16="http://schemas.microsoft.com/office/drawing/2014/main" id="{43E2B146-C71C-4E83-8CFB-79A5CBAF8D8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0D760D5-F58E-4083-BBAE-AC8CEB57D9E6}"/>
              </a:ext>
            </a:extLst>
          </p:cNvPr>
          <p:cNvSpPr>
            <a:spLocks noGrp="1"/>
          </p:cNvSpPr>
          <p:nvPr>
            <p:ph type="sldNum" sz="quarter" idx="12"/>
          </p:nvPr>
        </p:nvSpPr>
        <p:spPr/>
        <p:txBody>
          <a:bodyPr/>
          <a:lstStyle/>
          <a:p>
            <a:fld id="{365CE1C4-BED1-4EDA-9F78-C8B8FD66D50A}" type="slidenum">
              <a:rPr lang="nb-NO" smtClean="0"/>
              <a:t>‹#›</a:t>
            </a:fld>
            <a:endParaRPr lang="nb-NO"/>
          </a:p>
        </p:txBody>
      </p:sp>
    </p:spTree>
    <p:extLst>
      <p:ext uri="{BB962C8B-B14F-4D97-AF65-F5344CB8AC3E}">
        <p14:creationId xmlns:p14="http://schemas.microsoft.com/office/powerpoint/2010/main" val="1965722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83384F-0680-47C3-8D10-01A32879B38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2EB3B17-8899-4FC1-9186-0178D37252B6}"/>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C41C3A9-D839-43CA-96E6-0A9B8590E1F8}"/>
              </a:ext>
            </a:extLst>
          </p:cNvPr>
          <p:cNvSpPr>
            <a:spLocks noGrp="1"/>
          </p:cNvSpPr>
          <p:nvPr>
            <p:ph type="dt" sz="half" idx="10"/>
          </p:nvPr>
        </p:nvSpPr>
        <p:spPr/>
        <p:txBody>
          <a:bodyPr/>
          <a:lstStyle/>
          <a:p>
            <a:fld id="{7EF75285-195C-4237-8829-6B25F787DDBB}" type="datetimeFigureOut">
              <a:rPr lang="nb-NO" smtClean="0"/>
              <a:t>08.08.2018</a:t>
            </a:fld>
            <a:endParaRPr lang="nb-NO"/>
          </a:p>
        </p:txBody>
      </p:sp>
      <p:sp>
        <p:nvSpPr>
          <p:cNvPr id="5" name="Plassholder for bunntekst 4">
            <a:extLst>
              <a:ext uri="{FF2B5EF4-FFF2-40B4-BE49-F238E27FC236}">
                <a16:creationId xmlns:a16="http://schemas.microsoft.com/office/drawing/2014/main" id="{DD5462FE-682A-4F85-A591-CB49514F73E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EAF81E0-7C85-4CA5-A25A-CE9D64FED3BE}"/>
              </a:ext>
            </a:extLst>
          </p:cNvPr>
          <p:cNvSpPr>
            <a:spLocks noGrp="1"/>
          </p:cNvSpPr>
          <p:nvPr>
            <p:ph type="sldNum" sz="quarter" idx="12"/>
          </p:nvPr>
        </p:nvSpPr>
        <p:spPr/>
        <p:txBody>
          <a:bodyPr/>
          <a:lstStyle/>
          <a:p>
            <a:fld id="{365CE1C4-BED1-4EDA-9F78-C8B8FD66D50A}" type="slidenum">
              <a:rPr lang="nb-NO" smtClean="0"/>
              <a:t>‹#›</a:t>
            </a:fld>
            <a:endParaRPr lang="nb-NO"/>
          </a:p>
        </p:txBody>
      </p:sp>
    </p:spTree>
    <p:extLst>
      <p:ext uri="{BB962C8B-B14F-4D97-AF65-F5344CB8AC3E}">
        <p14:creationId xmlns:p14="http://schemas.microsoft.com/office/powerpoint/2010/main" val="2466421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921769-B1A3-4E63-864F-C8C88557199B}"/>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9B0D8E46-3686-474A-BDDE-9E05673A62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810F0FBB-A9CE-4C1F-98E6-19AA0C6397C1}"/>
              </a:ext>
            </a:extLst>
          </p:cNvPr>
          <p:cNvSpPr>
            <a:spLocks noGrp="1"/>
          </p:cNvSpPr>
          <p:nvPr>
            <p:ph type="dt" sz="half" idx="10"/>
          </p:nvPr>
        </p:nvSpPr>
        <p:spPr/>
        <p:txBody>
          <a:bodyPr/>
          <a:lstStyle/>
          <a:p>
            <a:fld id="{7EF75285-195C-4237-8829-6B25F787DDBB}" type="datetimeFigureOut">
              <a:rPr lang="nb-NO" smtClean="0"/>
              <a:t>08.08.2018</a:t>
            </a:fld>
            <a:endParaRPr lang="nb-NO"/>
          </a:p>
        </p:txBody>
      </p:sp>
      <p:sp>
        <p:nvSpPr>
          <p:cNvPr id="5" name="Plassholder for bunntekst 4">
            <a:extLst>
              <a:ext uri="{FF2B5EF4-FFF2-40B4-BE49-F238E27FC236}">
                <a16:creationId xmlns:a16="http://schemas.microsoft.com/office/drawing/2014/main" id="{6D3F18F2-EA39-4FC8-8B4C-CD0C1DFAE2E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0CE6318-2C56-471E-A19E-11E7BC0A544E}"/>
              </a:ext>
            </a:extLst>
          </p:cNvPr>
          <p:cNvSpPr>
            <a:spLocks noGrp="1"/>
          </p:cNvSpPr>
          <p:nvPr>
            <p:ph type="sldNum" sz="quarter" idx="12"/>
          </p:nvPr>
        </p:nvSpPr>
        <p:spPr/>
        <p:txBody>
          <a:bodyPr/>
          <a:lstStyle/>
          <a:p>
            <a:fld id="{365CE1C4-BED1-4EDA-9F78-C8B8FD66D50A}" type="slidenum">
              <a:rPr lang="nb-NO" smtClean="0"/>
              <a:t>‹#›</a:t>
            </a:fld>
            <a:endParaRPr lang="nb-NO"/>
          </a:p>
        </p:txBody>
      </p:sp>
    </p:spTree>
    <p:extLst>
      <p:ext uri="{BB962C8B-B14F-4D97-AF65-F5344CB8AC3E}">
        <p14:creationId xmlns:p14="http://schemas.microsoft.com/office/powerpoint/2010/main" val="1324465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12BA4F-4863-47B4-8FAD-57E14B9AE14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63244E8-F225-4E06-BFC3-0FB6D939C8D3}"/>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B98AD76-6920-433F-A7D1-A7D50792AF31}"/>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B4C7E7FC-72A9-4F17-8110-A0D9F0D35AD2}"/>
              </a:ext>
            </a:extLst>
          </p:cNvPr>
          <p:cNvSpPr>
            <a:spLocks noGrp="1"/>
          </p:cNvSpPr>
          <p:nvPr>
            <p:ph type="dt" sz="half" idx="10"/>
          </p:nvPr>
        </p:nvSpPr>
        <p:spPr/>
        <p:txBody>
          <a:bodyPr/>
          <a:lstStyle/>
          <a:p>
            <a:fld id="{7EF75285-195C-4237-8829-6B25F787DDBB}" type="datetimeFigureOut">
              <a:rPr lang="nb-NO" smtClean="0"/>
              <a:t>08.08.2018</a:t>
            </a:fld>
            <a:endParaRPr lang="nb-NO"/>
          </a:p>
        </p:txBody>
      </p:sp>
      <p:sp>
        <p:nvSpPr>
          <p:cNvPr id="6" name="Plassholder for bunntekst 5">
            <a:extLst>
              <a:ext uri="{FF2B5EF4-FFF2-40B4-BE49-F238E27FC236}">
                <a16:creationId xmlns:a16="http://schemas.microsoft.com/office/drawing/2014/main" id="{9644AD83-687D-4C4C-BDB9-FC63EB83DA1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F16F87D-C973-4E45-A0E9-4429636A5443}"/>
              </a:ext>
            </a:extLst>
          </p:cNvPr>
          <p:cNvSpPr>
            <a:spLocks noGrp="1"/>
          </p:cNvSpPr>
          <p:nvPr>
            <p:ph type="sldNum" sz="quarter" idx="12"/>
          </p:nvPr>
        </p:nvSpPr>
        <p:spPr/>
        <p:txBody>
          <a:bodyPr/>
          <a:lstStyle/>
          <a:p>
            <a:fld id="{365CE1C4-BED1-4EDA-9F78-C8B8FD66D50A}" type="slidenum">
              <a:rPr lang="nb-NO" smtClean="0"/>
              <a:t>‹#›</a:t>
            </a:fld>
            <a:endParaRPr lang="nb-NO"/>
          </a:p>
        </p:txBody>
      </p:sp>
    </p:spTree>
    <p:extLst>
      <p:ext uri="{BB962C8B-B14F-4D97-AF65-F5344CB8AC3E}">
        <p14:creationId xmlns:p14="http://schemas.microsoft.com/office/powerpoint/2010/main" val="2644446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6F6CF6-3D51-444C-BA3A-615F926D77F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05211542-1F35-44B2-97B7-6FF4151FD0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716BC46E-3BA4-417E-981A-67969D42950A}"/>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6ED0D8EF-C451-466A-9B5C-EFEB029353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A4112B89-A368-4DAF-BF35-BB7FB0B95F0D}"/>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EE59F60A-2421-4AD8-9381-8559A1FCE44C}"/>
              </a:ext>
            </a:extLst>
          </p:cNvPr>
          <p:cNvSpPr>
            <a:spLocks noGrp="1"/>
          </p:cNvSpPr>
          <p:nvPr>
            <p:ph type="dt" sz="half" idx="10"/>
          </p:nvPr>
        </p:nvSpPr>
        <p:spPr/>
        <p:txBody>
          <a:bodyPr/>
          <a:lstStyle/>
          <a:p>
            <a:fld id="{7EF75285-195C-4237-8829-6B25F787DDBB}" type="datetimeFigureOut">
              <a:rPr lang="nb-NO" smtClean="0"/>
              <a:t>08.08.2018</a:t>
            </a:fld>
            <a:endParaRPr lang="nb-NO"/>
          </a:p>
        </p:txBody>
      </p:sp>
      <p:sp>
        <p:nvSpPr>
          <p:cNvPr id="8" name="Plassholder for bunntekst 7">
            <a:extLst>
              <a:ext uri="{FF2B5EF4-FFF2-40B4-BE49-F238E27FC236}">
                <a16:creationId xmlns:a16="http://schemas.microsoft.com/office/drawing/2014/main" id="{963AF9AC-F242-4635-8742-9033BADB077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0AC11410-1B85-4E17-BBF0-A4C1C728EF00}"/>
              </a:ext>
            </a:extLst>
          </p:cNvPr>
          <p:cNvSpPr>
            <a:spLocks noGrp="1"/>
          </p:cNvSpPr>
          <p:nvPr>
            <p:ph type="sldNum" sz="quarter" idx="12"/>
          </p:nvPr>
        </p:nvSpPr>
        <p:spPr/>
        <p:txBody>
          <a:bodyPr/>
          <a:lstStyle/>
          <a:p>
            <a:fld id="{365CE1C4-BED1-4EDA-9F78-C8B8FD66D50A}" type="slidenum">
              <a:rPr lang="nb-NO" smtClean="0"/>
              <a:t>‹#›</a:t>
            </a:fld>
            <a:endParaRPr lang="nb-NO"/>
          </a:p>
        </p:txBody>
      </p:sp>
    </p:spTree>
    <p:extLst>
      <p:ext uri="{BB962C8B-B14F-4D97-AF65-F5344CB8AC3E}">
        <p14:creationId xmlns:p14="http://schemas.microsoft.com/office/powerpoint/2010/main" val="396739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734993-F050-405F-B12F-A8009C3EACB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C1B73B8-10EC-44B6-8C5C-9FB3F36530A7}"/>
              </a:ext>
            </a:extLst>
          </p:cNvPr>
          <p:cNvSpPr>
            <a:spLocks noGrp="1"/>
          </p:cNvSpPr>
          <p:nvPr>
            <p:ph type="dt" sz="half" idx="10"/>
          </p:nvPr>
        </p:nvSpPr>
        <p:spPr/>
        <p:txBody>
          <a:bodyPr/>
          <a:lstStyle/>
          <a:p>
            <a:fld id="{7EF75285-195C-4237-8829-6B25F787DDBB}" type="datetimeFigureOut">
              <a:rPr lang="nb-NO" smtClean="0"/>
              <a:t>08.08.2018</a:t>
            </a:fld>
            <a:endParaRPr lang="nb-NO"/>
          </a:p>
        </p:txBody>
      </p:sp>
      <p:sp>
        <p:nvSpPr>
          <p:cNvPr id="4" name="Plassholder for bunntekst 3">
            <a:extLst>
              <a:ext uri="{FF2B5EF4-FFF2-40B4-BE49-F238E27FC236}">
                <a16:creationId xmlns:a16="http://schemas.microsoft.com/office/drawing/2014/main" id="{F92ACF97-C3B8-433A-9D8B-C5226C203CD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4BA9360E-D600-4016-83FF-BC164FD8A01F}"/>
              </a:ext>
            </a:extLst>
          </p:cNvPr>
          <p:cNvSpPr>
            <a:spLocks noGrp="1"/>
          </p:cNvSpPr>
          <p:nvPr>
            <p:ph type="sldNum" sz="quarter" idx="12"/>
          </p:nvPr>
        </p:nvSpPr>
        <p:spPr/>
        <p:txBody>
          <a:bodyPr/>
          <a:lstStyle/>
          <a:p>
            <a:fld id="{365CE1C4-BED1-4EDA-9F78-C8B8FD66D50A}" type="slidenum">
              <a:rPr lang="nb-NO" smtClean="0"/>
              <a:t>‹#›</a:t>
            </a:fld>
            <a:endParaRPr lang="nb-NO"/>
          </a:p>
        </p:txBody>
      </p:sp>
    </p:spTree>
    <p:extLst>
      <p:ext uri="{BB962C8B-B14F-4D97-AF65-F5344CB8AC3E}">
        <p14:creationId xmlns:p14="http://schemas.microsoft.com/office/powerpoint/2010/main" val="27551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452CBB2-E506-4179-A7BA-9ABB1FE75D5F}"/>
              </a:ext>
            </a:extLst>
          </p:cNvPr>
          <p:cNvSpPr>
            <a:spLocks noGrp="1"/>
          </p:cNvSpPr>
          <p:nvPr>
            <p:ph type="dt" sz="half" idx="10"/>
          </p:nvPr>
        </p:nvSpPr>
        <p:spPr/>
        <p:txBody>
          <a:bodyPr/>
          <a:lstStyle/>
          <a:p>
            <a:fld id="{7EF75285-195C-4237-8829-6B25F787DDBB}" type="datetimeFigureOut">
              <a:rPr lang="nb-NO" smtClean="0"/>
              <a:t>08.08.2018</a:t>
            </a:fld>
            <a:endParaRPr lang="nb-NO"/>
          </a:p>
        </p:txBody>
      </p:sp>
      <p:sp>
        <p:nvSpPr>
          <p:cNvPr id="3" name="Plassholder for bunntekst 2">
            <a:extLst>
              <a:ext uri="{FF2B5EF4-FFF2-40B4-BE49-F238E27FC236}">
                <a16:creationId xmlns:a16="http://schemas.microsoft.com/office/drawing/2014/main" id="{D4A84EA9-D363-4ECC-B722-8498FDF6812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D4F29CA7-25D1-4DA9-BE57-D25100F5B8A1}"/>
              </a:ext>
            </a:extLst>
          </p:cNvPr>
          <p:cNvSpPr>
            <a:spLocks noGrp="1"/>
          </p:cNvSpPr>
          <p:nvPr>
            <p:ph type="sldNum" sz="quarter" idx="12"/>
          </p:nvPr>
        </p:nvSpPr>
        <p:spPr/>
        <p:txBody>
          <a:bodyPr/>
          <a:lstStyle/>
          <a:p>
            <a:fld id="{365CE1C4-BED1-4EDA-9F78-C8B8FD66D50A}" type="slidenum">
              <a:rPr lang="nb-NO" smtClean="0"/>
              <a:t>‹#›</a:t>
            </a:fld>
            <a:endParaRPr lang="nb-NO"/>
          </a:p>
        </p:txBody>
      </p:sp>
    </p:spTree>
    <p:extLst>
      <p:ext uri="{BB962C8B-B14F-4D97-AF65-F5344CB8AC3E}">
        <p14:creationId xmlns:p14="http://schemas.microsoft.com/office/powerpoint/2010/main" val="249035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5696BA-F529-4F36-94B4-83DB50CBD7E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9AFEB3F-1AA9-4217-B167-0FF4A01FD2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4832947-5C97-44CE-A022-1F9F5BE7D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03538CD9-500E-4116-A076-CC09C89FB571}"/>
              </a:ext>
            </a:extLst>
          </p:cNvPr>
          <p:cNvSpPr>
            <a:spLocks noGrp="1"/>
          </p:cNvSpPr>
          <p:nvPr>
            <p:ph type="dt" sz="half" idx="10"/>
          </p:nvPr>
        </p:nvSpPr>
        <p:spPr/>
        <p:txBody>
          <a:bodyPr/>
          <a:lstStyle/>
          <a:p>
            <a:fld id="{7EF75285-195C-4237-8829-6B25F787DDBB}" type="datetimeFigureOut">
              <a:rPr lang="nb-NO" smtClean="0"/>
              <a:t>08.08.2018</a:t>
            </a:fld>
            <a:endParaRPr lang="nb-NO"/>
          </a:p>
        </p:txBody>
      </p:sp>
      <p:sp>
        <p:nvSpPr>
          <p:cNvPr id="6" name="Plassholder for bunntekst 5">
            <a:extLst>
              <a:ext uri="{FF2B5EF4-FFF2-40B4-BE49-F238E27FC236}">
                <a16:creationId xmlns:a16="http://schemas.microsoft.com/office/drawing/2014/main" id="{F8276F67-64C6-4747-8DA0-ACDB0BC2A55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82FD52B-FF4B-43ED-839D-DC698042BAC6}"/>
              </a:ext>
            </a:extLst>
          </p:cNvPr>
          <p:cNvSpPr>
            <a:spLocks noGrp="1"/>
          </p:cNvSpPr>
          <p:nvPr>
            <p:ph type="sldNum" sz="quarter" idx="12"/>
          </p:nvPr>
        </p:nvSpPr>
        <p:spPr/>
        <p:txBody>
          <a:bodyPr/>
          <a:lstStyle/>
          <a:p>
            <a:fld id="{365CE1C4-BED1-4EDA-9F78-C8B8FD66D50A}" type="slidenum">
              <a:rPr lang="nb-NO" smtClean="0"/>
              <a:t>‹#›</a:t>
            </a:fld>
            <a:endParaRPr lang="nb-NO"/>
          </a:p>
        </p:txBody>
      </p:sp>
    </p:spTree>
    <p:extLst>
      <p:ext uri="{BB962C8B-B14F-4D97-AF65-F5344CB8AC3E}">
        <p14:creationId xmlns:p14="http://schemas.microsoft.com/office/powerpoint/2010/main" val="4012284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9EED36-6A7A-4CC1-BFA2-640E8AD0366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A1A6CCE2-36BE-4BDD-8C60-791E56AF05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5B3E6B25-7391-44E5-9A52-05467FD9D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15E23836-9995-43B7-9039-6A7EE4185528}"/>
              </a:ext>
            </a:extLst>
          </p:cNvPr>
          <p:cNvSpPr>
            <a:spLocks noGrp="1"/>
          </p:cNvSpPr>
          <p:nvPr>
            <p:ph type="dt" sz="half" idx="10"/>
          </p:nvPr>
        </p:nvSpPr>
        <p:spPr/>
        <p:txBody>
          <a:bodyPr/>
          <a:lstStyle/>
          <a:p>
            <a:fld id="{7EF75285-195C-4237-8829-6B25F787DDBB}" type="datetimeFigureOut">
              <a:rPr lang="nb-NO" smtClean="0"/>
              <a:t>08.08.2018</a:t>
            </a:fld>
            <a:endParaRPr lang="nb-NO"/>
          </a:p>
        </p:txBody>
      </p:sp>
      <p:sp>
        <p:nvSpPr>
          <p:cNvPr id="6" name="Plassholder for bunntekst 5">
            <a:extLst>
              <a:ext uri="{FF2B5EF4-FFF2-40B4-BE49-F238E27FC236}">
                <a16:creationId xmlns:a16="http://schemas.microsoft.com/office/drawing/2014/main" id="{F36E7B0C-97B2-47A0-95E1-B9CBCE3B427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9781E09-151E-4FE2-B59B-03BF9BCEAE60}"/>
              </a:ext>
            </a:extLst>
          </p:cNvPr>
          <p:cNvSpPr>
            <a:spLocks noGrp="1"/>
          </p:cNvSpPr>
          <p:nvPr>
            <p:ph type="sldNum" sz="quarter" idx="12"/>
          </p:nvPr>
        </p:nvSpPr>
        <p:spPr/>
        <p:txBody>
          <a:bodyPr/>
          <a:lstStyle/>
          <a:p>
            <a:fld id="{365CE1C4-BED1-4EDA-9F78-C8B8FD66D50A}" type="slidenum">
              <a:rPr lang="nb-NO" smtClean="0"/>
              <a:t>‹#›</a:t>
            </a:fld>
            <a:endParaRPr lang="nb-NO"/>
          </a:p>
        </p:txBody>
      </p:sp>
    </p:spTree>
    <p:extLst>
      <p:ext uri="{BB962C8B-B14F-4D97-AF65-F5344CB8AC3E}">
        <p14:creationId xmlns:p14="http://schemas.microsoft.com/office/powerpoint/2010/main" val="1234259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46B4D86-9C00-4F26-99EA-B455FDAD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ACC5DD6-2B39-40FA-9834-4E3387340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9743EC9-D936-43BF-9929-3C746AC8D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75285-195C-4237-8829-6B25F787DDBB}" type="datetimeFigureOut">
              <a:rPr lang="nb-NO" smtClean="0"/>
              <a:t>08.08.2018</a:t>
            </a:fld>
            <a:endParaRPr lang="nb-NO"/>
          </a:p>
        </p:txBody>
      </p:sp>
      <p:sp>
        <p:nvSpPr>
          <p:cNvPr id="5" name="Plassholder for bunntekst 4">
            <a:extLst>
              <a:ext uri="{FF2B5EF4-FFF2-40B4-BE49-F238E27FC236}">
                <a16:creationId xmlns:a16="http://schemas.microsoft.com/office/drawing/2014/main" id="{2CCFF861-D71B-4EBE-B89B-B390D92AF2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0208D42-B57C-4D61-A9D3-01D90938F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CE1C4-BED1-4EDA-9F78-C8B8FD66D50A}" type="slidenum">
              <a:rPr lang="nb-NO" smtClean="0"/>
              <a:t>‹#›</a:t>
            </a:fld>
            <a:endParaRPr lang="nb-NO"/>
          </a:p>
        </p:txBody>
      </p:sp>
    </p:spTree>
    <p:extLst>
      <p:ext uri="{BB962C8B-B14F-4D97-AF65-F5344CB8AC3E}">
        <p14:creationId xmlns:p14="http://schemas.microsoft.com/office/powerpoint/2010/main" val="1578352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6E16F53-2A54-FC43-AD06-B94541FB4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4224"/>
            <a:ext cx="12192000" cy="8626608"/>
          </a:xfrm>
          <a:prstGeom prst="rect">
            <a:avLst/>
          </a:prstGeom>
        </p:spPr>
      </p:pic>
      <p:sp>
        <p:nvSpPr>
          <p:cNvPr id="5" name="TekstSylinder 4">
            <a:extLst>
              <a:ext uri="{FF2B5EF4-FFF2-40B4-BE49-F238E27FC236}">
                <a16:creationId xmlns:a16="http://schemas.microsoft.com/office/drawing/2014/main" id="{CAC64D06-88A9-4AC9-B278-D738415DB1DD}"/>
              </a:ext>
            </a:extLst>
          </p:cNvPr>
          <p:cNvSpPr txBox="1"/>
          <p:nvPr/>
        </p:nvSpPr>
        <p:spPr>
          <a:xfrm>
            <a:off x="1772239" y="1395167"/>
            <a:ext cx="8295587" cy="2308324"/>
          </a:xfrm>
          <a:prstGeom prst="rect">
            <a:avLst/>
          </a:prstGeom>
          <a:noFill/>
        </p:spPr>
        <p:txBody>
          <a:bodyPr wrap="square" rtlCol="0">
            <a:spAutoFit/>
          </a:bodyPr>
          <a:lstStyle/>
          <a:p>
            <a:pPr algn="ctr"/>
            <a:r>
              <a:rPr lang="nb-NO" sz="8000" b="1" dirty="0">
                <a:solidFill>
                  <a:srgbClr val="2A421A"/>
                </a:solidFill>
              </a:rPr>
              <a:t>Vest-Afrika</a:t>
            </a:r>
          </a:p>
          <a:p>
            <a:pPr algn="ctr"/>
            <a:endParaRPr lang="nb-NO" sz="3200" dirty="0">
              <a:solidFill>
                <a:schemeClr val="accent6">
                  <a:lumMod val="50000"/>
                </a:schemeClr>
              </a:solidFill>
            </a:endParaRPr>
          </a:p>
          <a:p>
            <a:pPr algn="ctr"/>
            <a:r>
              <a:rPr lang="nb-NO" sz="3200" b="1" dirty="0">
                <a:solidFill>
                  <a:schemeClr val="accent6">
                    <a:lumMod val="50000"/>
                  </a:schemeClr>
                </a:solidFill>
              </a:rPr>
              <a:t>Barnas misjonsprosjekt 2018/19</a:t>
            </a:r>
          </a:p>
        </p:txBody>
      </p:sp>
    </p:spTree>
    <p:extLst>
      <p:ext uri="{BB962C8B-B14F-4D97-AF65-F5344CB8AC3E}">
        <p14:creationId xmlns:p14="http://schemas.microsoft.com/office/powerpoint/2010/main" val="224603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7EBCA89-D779-4441-A47C-FCD3DF18DB64}"/>
              </a:ext>
            </a:extLst>
          </p:cNvPr>
          <p:cNvPicPr>
            <a:picLocks noChangeAspect="1"/>
          </p:cNvPicPr>
          <p:nvPr/>
        </p:nvPicPr>
        <p:blipFill rotWithShape="1">
          <a:blip r:embed="rId3"/>
          <a:srcRect t="8945" b="6468"/>
          <a:stretch/>
        </p:blipFill>
        <p:spPr>
          <a:xfrm>
            <a:off x="20" y="10"/>
            <a:ext cx="12191980" cy="6857990"/>
          </a:xfrm>
          <a:prstGeom prst="rect">
            <a:avLst/>
          </a:prstGeom>
        </p:spPr>
      </p:pic>
    </p:spTree>
    <p:extLst>
      <p:ext uri="{BB962C8B-B14F-4D97-AF65-F5344CB8AC3E}">
        <p14:creationId xmlns:p14="http://schemas.microsoft.com/office/powerpoint/2010/main" val="1565786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C00A3AC-8EFA-4EAB-9185-2DD6026930CD}"/>
              </a:ext>
            </a:extLst>
          </p:cNvPr>
          <p:cNvPicPr>
            <a:picLocks noChangeAspect="1"/>
          </p:cNvPicPr>
          <p:nvPr/>
        </p:nvPicPr>
        <p:blipFill rotWithShape="1">
          <a:blip r:embed="rId3"/>
          <a:srcRect t="13249" b="2482"/>
          <a:stretch/>
        </p:blipFill>
        <p:spPr>
          <a:xfrm>
            <a:off x="20" y="10"/>
            <a:ext cx="12191980" cy="6857990"/>
          </a:xfrm>
          <a:prstGeom prst="rect">
            <a:avLst/>
          </a:prstGeom>
        </p:spPr>
      </p:pic>
    </p:spTree>
    <p:extLst>
      <p:ext uri="{BB962C8B-B14F-4D97-AF65-F5344CB8AC3E}">
        <p14:creationId xmlns:p14="http://schemas.microsoft.com/office/powerpoint/2010/main" val="2002416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9F1496C-32B4-4248-BE75-15EF0C75A4F3}"/>
              </a:ext>
            </a:extLst>
          </p:cNvPr>
          <p:cNvPicPr>
            <a:picLocks noChangeAspect="1"/>
          </p:cNvPicPr>
          <p:nvPr/>
        </p:nvPicPr>
        <p:blipFill rotWithShape="1">
          <a:blip r:embed="rId3"/>
          <a:srcRect t="15730"/>
          <a:stretch/>
        </p:blipFill>
        <p:spPr>
          <a:xfrm>
            <a:off x="20" y="10"/>
            <a:ext cx="12191980" cy="6857990"/>
          </a:xfrm>
          <a:prstGeom prst="rect">
            <a:avLst/>
          </a:prstGeom>
        </p:spPr>
      </p:pic>
    </p:spTree>
    <p:extLst>
      <p:ext uri="{BB962C8B-B14F-4D97-AF65-F5344CB8AC3E}">
        <p14:creationId xmlns:p14="http://schemas.microsoft.com/office/powerpoint/2010/main" val="4100565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C1B8D3F-B4FE-4C84-867F-A50FB1033525}"/>
              </a:ext>
            </a:extLst>
          </p:cNvPr>
          <p:cNvPicPr>
            <a:picLocks noChangeAspect="1"/>
          </p:cNvPicPr>
          <p:nvPr/>
        </p:nvPicPr>
        <p:blipFill rotWithShape="1">
          <a:blip r:embed="rId3"/>
          <a:srcRect b="15730"/>
          <a:stretch/>
        </p:blipFill>
        <p:spPr>
          <a:xfrm>
            <a:off x="20" y="10"/>
            <a:ext cx="12191980" cy="6857990"/>
          </a:xfrm>
          <a:prstGeom prst="rect">
            <a:avLst/>
          </a:prstGeom>
        </p:spPr>
      </p:pic>
    </p:spTree>
    <p:extLst>
      <p:ext uri="{BB962C8B-B14F-4D97-AF65-F5344CB8AC3E}">
        <p14:creationId xmlns:p14="http://schemas.microsoft.com/office/powerpoint/2010/main" val="883213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D66CB00-4B6A-4A2F-B392-B887C4554C70}"/>
              </a:ext>
            </a:extLst>
          </p:cNvPr>
          <p:cNvPicPr>
            <a:picLocks noChangeAspect="1"/>
          </p:cNvPicPr>
          <p:nvPr/>
        </p:nvPicPr>
        <p:blipFill rotWithShape="1">
          <a:blip r:embed="rId3"/>
          <a:srcRect b="15730"/>
          <a:stretch/>
        </p:blipFill>
        <p:spPr>
          <a:xfrm>
            <a:off x="20" y="10"/>
            <a:ext cx="12191980" cy="6857990"/>
          </a:xfrm>
          <a:prstGeom prst="rect">
            <a:avLst/>
          </a:prstGeom>
        </p:spPr>
      </p:pic>
    </p:spTree>
    <p:extLst>
      <p:ext uri="{BB962C8B-B14F-4D97-AF65-F5344CB8AC3E}">
        <p14:creationId xmlns:p14="http://schemas.microsoft.com/office/powerpoint/2010/main" val="2901727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9DF5A4B-57F5-E94D-8BC3-68DA5B4E0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4224"/>
            <a:ext cx="12192000" cy="8626608"/>
          </a:xfrm>
          <a:prstGeom prst="rect">
            <a:avLst/>
          </a:prstGeom>
        </p:spPr>
      </p:pic>
      <p:sp>
        <p:nvSpPr>
          <p:cNvPr id="3" name="Rektangel 2">
            <a:extLst>
              <a:ext uri="{FF2B5EF4-FFF2-40B4-BE49-F238E27FC236}">
                <a16:creationId xmlns:a16="http://schemas.microsoft.com/office/drawing/2014/main" id="{20DC5F76-98D8-4D52-8668-0E0BD7A3A796}"/>
              </a:ext>
            </a:extLst>
          </p:cNvPr>
          <p:cNvSpPr/>
          <p:nvPr/>
        </p:nvSpPr>
        <p:spPr>
          <a:xfrm>
            <a:off x="2933700" y="1011803"/>
            <a:ext cx="6324600" cy="3785652"/>
          </a:xfrm>
          <a:prstGeom prst="rect">
            <a:avLst/>
          </a:prstGeom>
        </p:spPr>
        <p:txBody>
          <a:bodyPr wrap="square">
            <a:spAutoFit/>
          </a:bodyPr>
          <a:lstStyle/>
          <a:p>
            <a:r>
              <a:rPr lang="nb-NO" sz="2400" b="1" dirty="0"/>
              <a:t>Bønneemner:</a:t>
            </a:r>
          </a:p>
          <a:p>
            <a:pPr marL="342900" indent="-342900">
              <a:buAutoNum type="arabicPeriod"/>
            </a:pPr>
            <a:r>
              <a:rPr lang="nb-NO" sz="2400" dirty="0"/>
              <a:t>Be om at Jesus velsigner og gir mot og styrke for prosjektlederen og teamet hans .</a:t>
            </a:r>
          </a:p>
          <a:p>
            <a:pPr marL="342900" indent="-342900">
              <a:buAutoNum type="arabicPeriod"/>
            </a:pPr>
            <a:r>
              <a:rPr lang="nb-NO" sz="2400" dirty="0"/>
              <a:t>Be om at arbeidet med å reparer gamle gullfelt tilbake til matjord lykkes, slik at disse ikke tar liv, men gir liv.</a:t>
            </a:r>
          </a:p>
          <a:p>
            <a:pPr marL="342900" indent="-342900">
              <a:buAutoNum type="arabicPeriod"/>
            </a:pPr>
            <a:r>
              <a:rPr lang="nb-NO" sz="2400" dirty="0"/>
              <a:t>Be om at mange i NARÉNA hører røsten fra Jesus og vil følge han, den gode Hyrde.</a:t>
            </a:r>
          </a:p>
          <a:p>
            <a:pPr marL="342900" indent="-342900">
              <a:buAutoNum type="arabicPeriod"/>
            </a:pPr>
            <a:r>
              <a:rPr lang="nb-NO" sz="2400" dirty="0"/>
              <a:t>Be om at mange barn i Narena, får drømmer om Jesus, den gode hyrde</a:t>
            </a:r>
            <a:r>
              <a:rPr lang="nb-NO" dirty="0"/>
              <a:t>.</a:t>
            </a:r>
          </a:p>
        </p:txBody>
      </p:sp>
    </p:spTree>
    <p:extLst>
      <p:ext uri="{BB962C8B-B14F-4D97-AF65-F5344CB8AC3E}">
        <p14:creationId xmlns:p14="http://schemas.microsoft.com/office/powerpoint/2010/main" val="2520431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73E42D8-FB88-604D-B43B-CC19E8C16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2384"/>
          </a:xfrm>
          <a:prstGeom prst="rect">
            <a:avLst/>
          </a:prstGeom>
        </p:spPr>
      </p:pic>
      <p:sp>
        <p:nvSpPr>
          <p:cNvPr id="3" name="TekstSylinder 2">
            <a:extLst>
              <a:ext uri="{FF2B5EF4-FFF2-40B4-BE49-F238E27FC236}">
                <a16:creationId xmlns:a16="http://schemas.microsoft.com/office/drawing/2014/main" id="{29F0CF55-09C3-4DEB-9A08-FBD296E833E5}"/>
              </a:ext>
            </a:extLst>
          </p:cNvPr>
          <p:cNvSpPr txBox="1"/>
          <p:nvPr/>
        </p:nvSpPr>
        <p:spPr>
          <a:xfrm>
            <a:off x="3527196" y="2456307"/>
            <a:ext cx="5137608" cy="1969770"/>
          </a:xfrm>
          <a:prstGeom prst="rect">
            <a:avLst/>
          </a:prstGeom>
          <a:noFill/>
        </p:spPr>
        <p:txBody>
          <a:bodyPr wrap="square" rtlCol="0">
            <a:spAutoFit/>
          </a:bodyPr>
          <a:lstStyle/>
          <a:p>
            <a:pPr lvl="0" algn="ctr" defTabSz="457200">
              <a:defRPr/>
            </a:pPr>
            <a:r>
              <a:rPr lang="nb-NO" sz="1400" b="1" dirty="0">
                <a:solidFill>
                  <a:prstClr val="black"/>
                </a:solidFill>
              </a:rPr>
              <a:t>Foto: Lars Rugland Aarseth</a:t>
            </a:r>
          </a:p>
          <a:p>
            <a:pPr lvl="0" algn="ctr" defTabSz="457200">
              <a:defRPr/>
            </a:pPr>
            <a:r>
              <a:rPr lang="nb-NO" sz="1400" b="1" dirty="0">
                <a:solidFill>
                  <a:prstClr val="black"/>
                </a:solidFill>
              </a:rPr>
              <a:t>Tekst: Jorunn Bergo Aarvik, Lars Rugland Aarseth</a:t>
            </a:r>
          </a:p>
          <a:p>
            <a:pPr lvl="0" algn="ctr" defTabSz="457200">
              <a:defRPr/>
            </a:pPr>
            <a:r>
              <a:rPr lang="nb-NO" sz="1400" b="1" dirty="0">
                <a:solidFill>
                  <a:prstClr val="black"/>
                </a:solidFill>
              </a:rPr>
              <a:t>©️ NLM</a:t>
            </a:r>
          </a:p>
          <a:p>
            <a:pPr algn="ctr"/>
            <a:endParaRPr lang="nb-NO" sz="8000" b="1" dirty="0">
              <a:solidFill>
                <a:srgbClr val="2A421A"/>
              </a:solidFill>
            </a:endParaRPr>
          </a:p>
        </p:txBody>
      </p:sp>
    </p:spTree>
    <p:extLst>
      <p:ext uri="{BB962C8B-B14F-4D97-AF65-F5344CB8AC3E}">
        <p14:creationId xmlns:p14="http://schemas.microsoft.com/office/powerpoint/2010/main" val="2305001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4234A2C-345C-DF42-8822-7CE24A834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44224"/>
            <a:ext cx="12192000" cy="8626608"/>
          </a:xfrm>
          <a:prstGeom prst="rect">
            <a:avLst/>
          </a:prstGeom>
        </p:spPr>
      </p:pic>
      <p:sp>
        <p:nvSpPr>
          <p:cNvPr id="3" name="TekstSylinder 2">
            <a:extLst>
              <a:ext uri="{FF2B5EF4-FFF2-40B4-BE49-F238E27FC236}">
                <a16:creationId xmlns:a16="http://schemas.microsoft.com/office/drawing/2014/main" id="{29F0CF55-09C3-4DEB-9A08-FBD296E833E5}"/>
              </a:ext>
            </a:extLst>
          </p:cNvPr>
          <p:cNvSpPr txBox="1"/>
          <p:nvPr/>
        </p:nvSpPr>
        <p:spPr>
          <a:xfrm>
            <a:off x="2295939" y="1960776"/>
            <a:ext cx="7295322" cy="1323439"/>
          </a:xfrm>
          <a:prstGeom prst="rect">
            <a:avLst/>
          </a:prstGeom>
          <a:noFill/>
        </p:spPr>
        <p:txBody>
          <a:bodyPr wrap="square" rtlCol="0">
            <a:spAutoFit/>
          </a:bodyPr>
          <a:lstStyle/>
          <a:p>
            <a:pPr algn="ctr"/>
            <a:r>
              <a:rPr lang="nb-NO" sz="8000" b="1" dirty="0">
                <a:solidFill>
                  <a:srgbClr val="2A421A"/>
                </a:solidFill>
              </a:rPr>
              <a:t>Hull uten gull</a:t>
            </a:r>
          </a:p>
        </p:txBody>
      </p:sp>
    </p:spTree>
    <p:extLst>
      <p:ext uri="{BB962C8B-B14F-4D97-AF65-F5344CB8AC3E}">
        <p14:creationId xmlns:p14="http://schemas.microsoft.com/office/powerpoint/2010/main" val="3778238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B830B97-8F8D-4CE0-BCA9-26DD7011D6D3}"/>
              </a:ext>
            </a:extLst>
          </p:cNvPr>
          <p:cNvPicPr>
            <a:picLocks noChangeAspect="1"/>
          </p:cNvPicPr>
          <p:nvPr/>
        </p:nvPicPr>
        <p:blipFill rotWithShape="1">
          <a:blip r:embed="rId3"/>
          <a:srcRect t="4666" b="11065"/>
          <a:stretch/>
        </p:blipFill>
        <p:spPr>
          <a:xfrm>
            <a:off x="20" y="10"/>
            <a:ext cx="12191980" cy="6857990"/>
          </a:xfrm>
          <a:prstGeom prst="rect">
            <a:avLst/>
          </a:prstGeom>
        </p:spPr>
      </p:pic>
    </p:spTree>
    <p:extLst>
      <p:ext uri="{BB962C8B-B14F-4D97-AF65-F5344CB8AC3E}">
        <p14:creationId xmlns:p14="http://schemas.microsoft.com/office/powerpoint/2010/main" val="2598242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36D9BBC-AC67-4881-B762-7EEE07D69928}"/>
              </a:ext>
            </a:extLst>
          </p:cNvPr>
          <p:cNvPicPr>
            <a:picLocks noChangeAspect="1"/>
          </p:cNvPicPr>
          <p:nvPr/>
        </p:nvPicPr>
        <p:blipFill rotWithShape="1">
          <a:blip r:embed="rId3"/>
          <a:srcRect b="15730"/>
          <a:stretch/>
        </p:blipFill>
        <p:spPr>
          <a:xfrm>
            <a:off x="20" y="10"/>
            <a:ext cx="12191980" cy="6857990"/>
          </a:xfrm>
          <a:prstGeom prst="rect">
            <a:avLst/>
          </a:prstGeom>
        </p:spPr>
      </p:pic>
    </p:spTree>
    <p:extLst>
      <p:ext uri="{BB962C8B-B14F-4D97-AF65-F5344CB8AC3E}">
        <p14:creationId xmlns:p14="http://schemas.microsoft.com/office/powerpoint/2010/main" val="1995787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90AF5A7-9A7B-4181-B4CE-E1DDF4D2C7EA}"/>
              </a:ext>
            </a:extLst>
          </p:cNvPr>
          <p:cNvPicPr>
            <a:picLocks noChangeAspect="1"/>
          </p:cNvPicPr>
          <p:nvPr/>
        </p:nvPicPr>
        <p:blipFill rotWithShape="1">
          <a:blip r:embed="rId3"/>
          <a:srcRect t="4217" b="11513"/>
          <a:stretch/>
        </p:blipFill>
        <p:spPr>
          <a:xfrm>
            <a:off x="20" y="10"/>
            <a:ext cx="12191980" cy="6857990"/>
          </a:xfrm>
          <a:prstGeom prst="rect">
            <a:avLst/>
          </a:prstGeom>
        </p:spPr>
      </p:pic>
    </p:spTree>
    <p:extLst>
      <p:ext uri="{BB962C8B-B14F-4D97-AF65-F5344CB8AC3E}">
        <p14:creationId xmlns:p14="http://schemas.microsoft.com/office/powerpoint/2010/main" val="2187416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8E2F328-6D4C-4437-9EC0-05E24E59AAF1}"/>
              </a:ext>
            </a:extLst>
          </p:cNvPr>
          <p:cNvPicPr>
            <a:picLocks noChangeAspect="1"/>
          </p:cNvPicPr>
          <p:nvPr/>
        </p:nvPicPr>
        <p:blipFill rotWithShape="1">
          <a:blip r:embed="rId3"/>
          <a:srcRect t="11357" b="4373"/>
          <a:stretch/>
        </p:blipFill>
        <p:spPr>
          <a:xfrm>
            <a:off x="20" y="10"/>
            <a:ext cx="12191980" cy="6857990"/>
          </a:xfrm>
          <a:prstGeom prst="rect">
            <a:avLst/>
          </a:prstGeom>
        </p:spPr>
      </p:pic>
    </p:spTree>
    <p:extLst>
      <p:ext uri="{BB962C8B-B14F-4D97-AF65-F5344CB8AC3E}">
        <p14:creationId xmlns:p14="http://schemas.microsoft.com/office/powerpoint/2010/main" val="476018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6F21AFB-F659-4D80-BEBA-F88BF93C7968}"/>
              </a:ext>
            </a:extLst>
          </p:cNvPr>
          <p:cNvPicPr>
            <a:picLocks noChangeAspect="1"/>
          </p:cNvPicPr>
          <p:nvPr/>
        </p:nvPicPr>
        <p:blipFill rotWithShape="1">
          <a:blip r:embed="rId3"/>
          <a:srcRect t="15413"/>
          <a:stretch/>
        </p:blipFill>
        <p:spPr>
          <a:xfrm>
            <a:off x="20" y="10"/>
            <a:ext cx="12191980" cy="6857990"/>
          </a:xfrm>
          <a:prstGeom prst="rect">
            <a:avLst/>
          </a:prstGeom>
        </p:spPr>
      </p:pic>
    </p:spTree>
    <p:extLst>
      <p:ext uri="{BB962C8B-B14F-4D97-AF65-F5344CB8AC3E}">
        <p14:creationId xmlns:p14="http://schemas.microsoft.com/office/powerpoint/2010/main" val="597194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F3EB0F0-9E60-412E-8494-88B3795A0B2B}"/>
              </a:ext>
            </a:extLst>
          </p:cNvPr>
          <p:cNvPicPr>
            <a:picLocks noChangeAspect="1"/>
          </p:cNvPicPr>
          <p:nvPr/>
        </p:nvPicPr>
        <p:blipFill rotWithShape="1">
          <a:blip r:embed="rId3"/>
          <a:srcRect b="15730"/>
          <a:stretch/>
        </p:blipFill>
        <p:spPr>
          <a:xfrm>
            <a:off x="20" y="10"/>
            <a:ext cx="12191980" cy="6857990"/>
          </a:xfrm>
          <a:prstGeom prst="rect">
            <a:avLst/>
          </a:prstGeom>
        </p:spPr>
      </p:pic>
    </p:spTree>
    <p:extLst>
      <p:ext uri="{BB962C8B-B14F-4D97-AF65-F5344CB8AC3E}">
        <p14:creationId xmlns:p14="http://schemas.microsoft.com/office/powerpoint/2010/main" val="145937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A565BF-9B30-4F4F-BB85-3179A9DFD345}"/>
              </a:ext>
            </a:extLst>
          </p:cNvPr>
          <p:cNvPicPr>
            <a:picLocks noChangeAspect="1"/>
          </p:cNvPicPr>
          <p:nvPr/>
        </p:nvPicPr>
        <p:blipFill rotWithShape="1">
          <a:blip r:embed="rId3"/>
          <a:srcRect t="13033" b="2380"/>
          <a:stretch/>
        </p:blipFill>
        <p:spPr>
          <a:xfrm>
            <a:off x="20" y="10"/>
            <a:ext cx="12191980" cy="6857990"/>
          </a:xfrm>
          <a:prstGeom prst="rect">
            <a:avLst/>
          </a:prstGeom>
        </p:spPr>
      </p:pic>
    </p:spTree>
    <p:extLst>
      <p:ext uri="{BB962C8B-B14F-4D97-AF65-F5344CB8AC3E}">
        <p14:creationId xmlns:p14="http://schemas.microsoft.com/office/powerpoint/2010/main" val="327121542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TotalTime>
  <Words>531</Words>
  <Application>Microsoft Macintosh PowerPoint</Application>
  <PresentationFormat>Widescreen</PresentationFormat>
  <Paragraphs>37</Paragraphs>
  <Slides>16</Slides>
  <Notes>13</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16</vt:i4>
      </vt:variant>
    </vt:vector>
  </HeadingPairs>
  <TitlesOfParts>
    <vt:vector size="20" baseType="lpstr">
      <vt:lpstr>Arial</vt:lpstr>
      <vt:lpstr>Calibri</vt:lpstr>
      <vt:lpstr>Calibri Light</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16.0017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Jorunn Bergo Aarvik</dc:creator>
  <cp:lastModifiedBy>Torgeir Henden</cp:lastModifiedBy>
  <cp:revision>18</cp:revision>
  <dcterms:created xsi:type="dcterms:W3CDTF">2018-06-26T08:45:24Z</dcterms:created>
  <dcterms:modified xsi:type="dcterms:W3CDTF">2018-08-08T18:43:42Z</dcterms:modified>
</cp:coreProperties>
</file>