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267" r:id="rId3"/>
    <p:sldId id="269" r:id="rId4"/>
    <p:sldId id="260" r:id="rId5"/>
    <p:sldId id="259" r:id="rId6"/>
    <p:sldId id="256" r:id="rId7"/>
    <p:sldId id="257" r:id="rId8"/>
    <p:sldId id="270" r:id="rId9"/>
    <p:sldId id="264" r:id="rId10"/>
    <p:sldId id="262" r:id="rId11"/>
    <p:sldId id="273" r:id="rId12"/>
    <p:sldId id="266" r:id="rId13"/>
    <p:sldId id="274" r:id="rId14"/>
    <p:sldId id="261" r:id="rId15"/>
    <p:sldId id="272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4A8B7-C32F-4272-AC0C-90DB65826367}" v="89" dt="2019-07-04T14:51:09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unn Bergo Aarvik" userId="65fe6f9b-e160-4956-ba75-5945fd282e92" providerId="ADAL" clId="{2DA4A8B7-C32F-4272-AC0C-90DB65826367}"/>
    <pc:docChg chg="custSel mod addSld delSld modSld">
      <pc:chgData name="Jorunn Bergo Aarvik" userId="65fe6f9b-e160-4956-ba75-5945fd282e92" providerId="ADAL" clId="{2DA4A8B7-C32F-4272-AC0C-90DB65826367}" dt="2019-07-04T14:51:09.411" v="88" actId="26606"/>
      <pc:docMkLst>
        <pc:docMk/>
      </pc:docMkLst>
      <pc:sldChg chg="delSp del">
        <pc:chgData name="Jorunn Bergo Aarvik" userId="65fe6f9b-e160-4956-ba75-5945fd282e92" providerId="ADAL" clId="{2DA4A8B7-C32F-4272-AC0C-90DB65826367}" dt="2019-07-04T14:41:55.756" v="2" actId="2696"/>
        <pc:sldMkLst>
          <pc:docMk/>
          <pc:sldMk cId="3937995265" sldId="265"/>
        </pc:sldMkLst>
        <pc:picChg chg="del">
          <ac:chgData name="Jorunn Bergo Aarvik" userId="65fe6f9b-e160-4956-ba75-5945fd282e92" providerId="ADAL" clId="{2DA4A8B7-C32F-4272-AC0C-90DB65826367}" dt="2019-07-04T14:41:49.445" v="0" actId="478"/>
          <ac:picMkLst>
            <pc:docMk/>
            <pc:sldMk cId="3937995265" sldId="265"/>
            <ac:picMk id="11266" creationId="{7AA22BDD-8C48-4174-97D3-8607A8E23081}"/>
          </ac:picMkLst>
        </pc:picChg>
      </pc:sldChg>
      <pc:sldChg chg="addSp delSp modSp add mod setBg modNotesTx">
        <pc:chgData name="Jorunn Bergo Aarvik" userId="65fe6f9b-e160-4956-ba75-5945fd282e92" providerId="ADAL" clId="{2DA4A8B7-C32F-4272-AC0C-90DB65826367}" dt="2019-07-04T14:48:38.219" v="85" actId="20577"/>
        <pc:sldMkLst>
          <pc:docMk/>
          <pc:sldMk cId="1204291509" sldId="273"/>
        </pc:sldMkLst>
        <pc:picChg chg="add del mod">
          <ac:chgData name="Jorunn Bergo Aarvik" userId="65fe6f9b-e160-4956-ba75-5945fd282e92" providerId="ADAL" clId="{2DA4A8B7-C32F-4272-AC0C-90DB65826367}" dt="2019-07-04T14:45:04.556" v="8" actId="478"/>
          <ac:picMkLst>
            <pc:docMk/>
            <pc:sldMk cId="1204291509" sldId="273"/>
            <ac:picMk id="3" creationId="{AB5003CC-CD60-4073-B2D1-D40AD67DB3EB}"/>
          </ac:picMkLst>
        </pc:picChg>
        <pc:picChg chg="add mod">
          <ac:chgData name="Jorunn Bergo Aarvik" userId="65fe6f9b-e160-4956-ba75-5945fd282e92" providerId="ADAL" clId="{2DA4A8B7-C32F-4272-AC0C-90DB65826367}" dt="2019-07-04T14:48:04.646" v="12" actId="26606"/>
          <ac:picMkLst>
            <pc:docMk/>
            <pc:sldMk cId="1204291509" sldId="273"/>
            <ac:picMk id="5" creationId="{4A524591-0CD8-4A55-8A16-B2A8F137B15B}"/>
          </ac:picMkLst>
        </pc:picChg>
      </pc:sldChg>
      <pc:sldChg chg="addSp modSp add mod setBg">
        <pc:chgData name="Jorunn Bergo Aarvik" userId="65fe6f9b-e160-4956-ba75-5945fd282e92" providerId="ADAL" clId="{2DA4A8B7-C32F-4272-AC0C-90DB65826367}" dt="2019-07-04T14:51:09.411" v="88" actId="26606"/>
        <pc:sldMkLst>
          <pc:docMk/>
          <pc:sldMk cId="1446577566" sldId="274"/>
        </pc:sldMkLst>
        <pc:picChg chg="add mod">
          <ac:chgData name="Jorunn Bergo Aarvik" userId="65fe6f9b-e160-4956-ba75-5945fd282e92" providerId="ADAL" clId="{2DA4A8B7-C32F-4272-AC0C-90DB65826367}" dt="2019-07-04T14:51:09.411" v="88" actId="26606"/>
          <ac:picMkLst>
            <pc:docMk/>
            <pc:sldMk cId="1446577566" sldId="274"/>
            <ac:picMk id="17410" creationId="{2CA762F2-6245-4D77-8038-E8FBF8CAF6C2}"/>
          </ac:picMkLst>
        </pc:picChg>
      </pc:sldChg>
    </pc:docChg>
  </pc:docChgLst>
  <pc:docChgLst>
    <pc:chgData name="Jorunn Bergo Aarvik" userId="S::jaarvik@nlm.no::65fe6f9b-e160-4956-ba75-5945fd282e92" providerId="AD" clId="Web-{2FFD257D-DB1B-9D17-B22B-03D52FDF6D84}"/>
    <pc:docChg chg="delSld modSld sldOrd">
      <pc:chgData name="Jorunn Bergo Aarvik" userId="S::jaarvik@nlm.no::65fe6f9b-e160-4956-ba75-5945fd282e92" providerId="AD" clId="Web-{2FFD257D-DB1B-9D17-B22B-03D52FDF6D84}" dt="2019-07-05T08:07:29.712" v="1377"/>
      <pc:docMkLst>
        <pc:docMk/>
      </pc:docMkLst>
      <pc:sldChg chg="modNotes">
        <pc:chgData name="Jorunn Bergo Aarvik" userId="S::jaarvik@nlm.no::65fe6f9b-e160-4956-ba75-5945fd282e92" providerId="AD" clId="Web-{2FFD257D-DB1B-9D17-B22B-03D52FDF6D84}" dt="2019-07-05T07:45:03.347" v="184"/>
        <pc:sldMkLst>
          <pc:docMk/>
          <pc:sldMk cId="1361260093" sldId="256"/>
        </pc:sldMkLst>
      </pc:sldChg>
      <pc:sldChg chg="modNotes">
        <pc:chgData name="Jorunn Bergo Aarvik" userId="S::jaarvik@nlm.no::65fe6f9b-e160-4956-ba75-5945fd282e92" providerId="AD" clId="Web-{2FFD257D-DB1B-9D17-B22B-03D52FDF6D84}" dt="2019-07-05T07:45:35.894" v="201"/>
        <pc:sldMkLst>
          <pc:docMk/>
          <pc:sldMk cId="2837303972" sldId="257"/>
        </pc:sldMkLst>
      </pc:sldChg>
      <pc:sldChg chg="modNotes">
        <pc:chgData name="Jorunn Bergo Aarvik" userId="S::jaarvik@nlm.no::65fe6f9b-e160-4956-ba75-5945fd282e92" providerId="AD" clId="Web-{2FFD257D-DB1B-9D17-B22B-03D52FDF6D84}" dt="2019-07-05T07:44:38.456" v="149"/>
        <pc:sldMkLst>
          <pc:docMk/>
          <pc:sldMk cId="1221664094" sldId="259"/>
        </pc:sldMkLst>
      </pc:sldChg>
      <pc:sldChg chg="modNotes">
        <pc:chgData name="Jorunn Bergo Aarvik" userId="S::jaarvik@nlm.no::65fe6f9b-e160-4956-ba75-5945fd282e92" providerId="AD" clId="Web-{2FFD257D-DB1B-9D17-B22B-03D52FDF6D84}" dt="2019-07-05T07:44:11.206" v="117"/>
        <pc:sldMkLst>
          <pc:docMk/>
          <pc:sldMk cId="2271631329" sldId="260"/>
        </pc:sldMkLst>
      </pc:sldChg>
      <pc:sldChg chg="modNotes">
        <pc:chgData name="Jorunn Bergo Aarvik" userId="S::jaarvik@nlm.no::65fe6f9b-e160-4956-ba75-5945fd282e92" providerId="AD" clId="Web-{2FFD257D-DB1B-9D17-B22B-03D52FDF6D84}" dt="2019-07-05T08:06:07.586" v="1338"/>
        <pc:sldMkLst>
          <pc:docMk/>
          <pc:sldMk cId="1651546936" sldId="261"/>
        </pc:sldMkLst>
      </pc:sldChg>
      <pc:sldChg chg="modNotes">
        <pc:chgData name="Jorunn Bergo Aarvik" userId="S::jaarvik@nlm.no::65fe6f9b-e160-4956-ba75-5945fd282e92" providerId="AD" clId="Web-{2FFD257D-DB1B-9D17-B22B-03D52FDF6D84}" dt="2019-07-05T07:50:01.317" v="623"/>
        <pc:sldMkLst>
          <pc:docMk/>
          <pc:sldMk cId="1439172780" sldId="262"/>
        </pc:sldMkLst>
      </pc:sldChg>
      <pc:sldChg chg="del">
        <pc:chgData name="Jorunn Bergo Aarvik" userId="S::jaarvik@nlm.no::65fe6f9b-e160-4956-ba75-5945fd282e92" providerId="AD" clId="Web-{2FFD257D-DB1B-9D17-B22B-03D52FDF6D84}" dt="2019-07-05T08:03:34.133" v="1288"/>
        <pc:sldMkLst>
          <pc:docMk/>
          <pc:sldMk cId="734863219" sldId="263"/>
        </pc:sldMkLst>
      </pc:sldChg>
      <pc:sldChg chg="modNotes">
        <pc:chgData name="Jorunn Bergo Aarvik" userId="S::jaarvik@nlm.no::65fe6f9b-e160-4956-ba75-5945fd282e92" providerId="AD" clId="Web-{2FFD257D-DB1B-9D17-B22B-03D52FDF6D84}" dt="2019-07-05T08:07:29.712" v="1377"/>
        <pc:sldMkLst>
          <pc:docMk/>
          <pc:sldMk cId="1127880114" sldId="264"/>
        </pc:sldMkLst>
      </pc:sldChg>
      <pc:sldChg chg="ord modNotes">
        <pc:chgData name="Jorunn Bergo Aarvik" userId="S::jaarvik@nlm.no::65fe6f9b-e160-4956-ba75-5945fd282e92" providerId="AD" clId="Web-{2FFD257D-DB1B-9D17-B22B-03D52FDF6D84}" dt="2019-07-05T08:03:52.523" v="1289"/>
        <pc:sldMkLst>
          <pc:docMk/>
          <pc:sldMk cId="444936540" sldId="266"/>
        </pc:sldMkLst>
      </pc:sldChg>
      <pc:sldChg chg="modNotes">
        <pc:chgData name="Jorunn Bergo Aarvik" userId="S::jaarvik@nlm.no::65fe6f9b-e160-4956-ba75-5945fd282e92" providerId="AD" clId="Web-{2FFD257D-DB1B-9D17-B22B-03D52FDF6D84}" dt="2019-07-05T08:04:16.242" v="1291"/>
        <pc:sldMkLst>
          <pc:docMk/>
          <pc:sldMk cId="2630461967" sldId="267"/>
        </pc:sldMkLst>
      </pc:sldChg>
      <pc:sldChg chg="modNotes">
        <pc:chgData name="Jorunn Bergo Aarvik" userId="S::jaarvik@nlm.no::65fe6f9b-e160-4956-ba75-5945fd282e92" providerId="AD" clId="Web-{2FFD257D-DB1B-9D17-B22B-03D52FDF6D84}" dt="2019-07-05T07:27:53.218" v="57"/>
        <pc:sldMkLst>
          <pc:docMk/>
          <pc:sldMk cId="2840084515" sldId="269"/>
        </pc:sldMkLst>
      </pc:sldChg>
      <pc:sldChg chg="modNotes">
        <pc:chgData name="Jorunn Bergo Aarvik" userId="S::jaarvik@nlm.no::65fe6f9b-e160-4956-ba75-5945fd282e92" providerId="AD" clId="Web-{2FFD257D-DB1B-9D17-B22B-03D52FDF6D84}" dt="2019-07-05T07:46:30.879" v="311"/>
        <pc:sldMkLst>
          <pc:docMk/>
          <pc:sldMk cId="1658786917" sldId="270"/>
        </pc:sldMkLst>
      </pc:sldChg>
      <pc:sldChg chg="modSp">
        <pc:chgData name="Jorunn Bergo Aarvik" userId="S::jaarvik@nlm.no::65fe6f9b-e160-4956-ba75-5945fd282e92" providerId="AD" clId="Web-{2FFD257D-DB1B-9D17-B22B-03D52FDF6D84}" dt="2019-07-05T08:01:49.335" v="1143" actId="20577"/>
        <pc:sldMkLst>
          <pc:docMk/>
          <pc:sldMk cId="2156484461" sldId="272"/>
        </pc:sldMkLst>
        <pc:spChg chg="mod">
          <ac:chgData name="Jorunn Bergo Aarvik" userId="S::jaarvik@nlm.no::65fe6f9b-e160-4956-ba75-5945fd282e92" providerId="AD" clId="Web-{2FFD257D-DB1B-9D17-B22B-03D52FDF6D84}" dt="2019-07-05T08:01:49.335" v="1143" actId="20577"/>
          <ac:spMkLst>
            <pc:docMk/>
            <pc:sldMk cId="2156484461" sldId="272"/>
            <ac:spMk id="3" creationId="{3271A969-83A3-41CB-88CC-A97297019C3F}"/>
          </ac:spMkLst>
        </pc:spChg>
      </pc:sldChg>
      <pc:sldChg chg="modNotes">
        <pc:chgData name="Jorunn Bergo Aarvik" userId="S::jaarvik@nlm.no::65fe6f9b-e160-4956-ba75-5945fd282e92" providerId="AD" clId="Web-{2FFD257D-DB1B-9D17-B22B-03D52FDF6D84}" dt="2019-07-05T07:56:03.537" v="733"/>
        <pc:sldMkLst>
          <pc:docMk/>
          <pc:sldMk cId="1446577566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FDF94-A9C7-4F8A-B5BC-3579994A83D7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294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Dette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Altennur</a:t>
            </a:r>
            <a:r>
              <a:rPr lang="en-US" dirty="0">
                <a:cs typeface="Calibri"/>
              </a:rPr>
              <a:t>. Hun </a:t>
            </a:r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år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bor</a:t>
            </a:r>
            <a:r>
              <a:rPr lang="en-US" dirty="0">
                <a:cs typeface="Calibri"/>
              </a:rPr>
              <a:t> I Mongolia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213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Når </a:t>
            </a:r>
            <a:r>
              <a:rPr lang="nb-NO" dirty="0" err="1"/>
              <a:t>Altennur</a:t>
            </a:r>
            <a:r>
              <a:rPr lang="nb-NO" dirty="0"/>
              <a:t> skal fortelle om hvordan hun har det, begynner hun å gråte.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7933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Hver kveld samler hele familien seg rundt middagsbordet for å be.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59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>
                <a:cs typeface="Calibri"/>
              </a:rPr>
              <a:t>Altennur</a:t>
            </a:r>
            <a:r>
              <a:rPr lang="nb-NO" dirty="0">
                <a:cs typeface="Calibri"/>
              </a:rPr>
              <a:t> og </a:t>
            </a:r>
            <a:r>
              <a:rPr lang="nb-NO" dirty="0" err="1">
                <a:cs typeface="Calibri"/>
              </a:rPr>
              <a:t>Batar</a:t>
            </a:r>
            <a:r>
              <a:rPr lang="nb-NO" dirty="0">
                <a:cs typeface="Calibri"/>
              </a:rPr>
              <a:t> forteller Gud hvordan de har det. Og de vet at Gud hører dem når de ber!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0942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Så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godt</a:t>
            </a:r>
            <a:r>
              <a:rPr lang="en-US" dirty="0">
                <a:cs typeface="Calibri"/>
              </a:rPr>
              <a:t> at </a:t>
            </a:r>
            <a:r>
              <a:rPr lang="en-US" dirty="0" err="1">
                <a:cs typeface="Calibri"/>
              </a:rPr>
              <a:t>familien</a:t>
            </a:r>
            <a:r>
              <a:rPr lang="en-US" dirty="0">
                <a:cs typeface="Calibri"/>
              </a:rPr>
              <a:t> har </a:t>
            </a:r>
            <a:r>
              <a:rPr lang="en-US" dirty="0" err="1">
                <a:cs typeface="Calibri"/>
              </a:rPr>
              <a:t>hverandre</a:t>
            </a:r>
            <a:r>
              <a:rPr lang="en-US" dirty="0">
                <a:cs typeface="Calibri"/>
              </a:rPr>
              <a:t>!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flott</a:t>
            </a:r>
            <a:r>
              <a:rPr lang="en-US" dirty="0">
                <a:cs typeface="Calibri"/>
              </a:rPr>
              <a:t> at de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dele </a:t>
            </a:r>
            <a:r>
              <a:rPr lang="en-US" dirty="0" err="1">
                <a:cs typeface="Calibri"/>
              </a:rPr>
              <a:t>troen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på</a:t>
            </a:r>
            <a:r>
              <a:rPr lang="en-US" dirty="0">
                <a:cs typeface="Calibri"/>
              </a:rPr>
              <a:t> Jesus med </a:t>
            </a:r>
            <a:r>
              <a:rPr lang="en-US" dirty="0" err="1">
                <a:cs typeface="Calibri"/>
              </a:rPr>
              <a:t>hverandre</a:t>
            </a:r>
            <a:r>
              <a:rPr lang="en-US" dirty="0">
                <a:cs typeface="Calibri"/>
              </a:rPr>
              <a:t>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044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dette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broren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hennes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Batar</a:t>
            </a:r>
            <a:r>
              <a:rPr lang="en-US" dirty="0">
                <a:cs typeface="Calibri"/>
              </a:rPr>
              <a:t>. Han </a:t>
            </a:r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sju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år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0732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Foreldrene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Altennur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Batar</a:t>
            </a:r>
            <a:r>
              <a:rPr lang="en-US" dirty="0">
                <a:cs typeface="Calibri"/>
              </a:rPr>
              <a:t> driver en </a:t>
            </a:r>
            <a:r>
              <a:rPr lang="en-US" dirty="0" err="1">
                <a:cs typeface="Calibri"/>
              </a:rPr>
              <a:t>liten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butikk</a:t>
            </a:r>
            <a:r>
              <a:rPr lang="en-US" dirty="0">
                <a:cs typeface="Calibri"/>
              </a:rPr>
              <a:t> der de </a:t>
            </a:r>
            <a:r>
              <a:rPr lang="en-US" dirty="0" err="1">
                <a:cs typeface="Calibri"/>
              </a:rPr>
              <a:t>selger</a:t>
            </a:r>
            <a:r>
              <a:rPr lang="en-US" dirty="0">
                <a:cs typeface="Calibri"/>
              </a:rPr>
              <a:t> mat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drikke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litt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godteri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353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Altennur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hjelper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ofte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butikken</a:t>
            </a:r>
            <a:r>
              <a:rPr lang="en-US" dirty="0">
                <a:cs typeface="Calibri"/>
              </a:rPr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833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Dessuten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hjelper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barna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med </a:t>
            </a:r>
            <a:r>
              <a:rPr lang="en-US" dirty="0" err="1">
                <a:cs typeface="Calibri"/>
              </a:rPr>
              <a:t>husarbeid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361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Her </a:t>
            </a:r>
            <a:r>
              <a:rPr lang="en-US" dirty="0" err="1">
                <a:cs typeface="Calibri"/>
              </a:rPr>
              <a:t>feier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Batar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gulvet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4013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Dette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huset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bor</a:t>
            </a:r>
            <a:r>
              <a:rPr lang="en-US" dirty="0">
                <a:cs typeface="Calibri"/>
              </a:rPr>
              <a:t> I. Det </a:t>
            </a:r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ganske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gammelt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ikke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så</a:t>
            </a:r>
            <a:r>
              <a:rPr lang="en-US" dirty="0">
                <a:cs typeface="Calibri"/>
              </a:rPr>
              <a:t> solid. </a:t>
            </a:r>
            <a:r>
              <a:rPr lang="en-US" dirty="0" err="1">
                <a:cs typeface="Calibri"/>
              </a:rPr>
              <a:t>Derfor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håper</a:t>
            </a:r>
            <a:r>
              <a:rPr lang="en-US" dirty="0">
                <a:cs typeface="Calibri"/>
              </a:rPr>
              <a:t> de at de </a:t>
            </a:r>
            <a:r>
              <a:rPr lang="en-US" dirty="0" err="1">
                <a:cs typeface="Calibri"/>
              </a:rPr>
              <a:t>snart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flytte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et </a:t>
            </a:r>
            <a:r>
              <a:rPr lang="en-US" dirty="0" err="1">
                <a:cs typeface="Calibri"/>
              </a:rPr>
              <a:t>nytt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hus</a:t>
            </a:r>
            <a:r>
              <a:rPr lang="en-US" dirty="0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0310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Altennur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Batar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går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sammen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skolen</a:t>
            </a:r>
            <a:r>
              <a:rPr lang="en-US" dirty="0">
                <a:cs typeface="Calibri"/>
              </a:rPr>
              <a:t>. Det </a:t>
            </a:r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godt</a:t>
            </a:r>
            <a:r>
              <a:rPr lang="en-US" dirty="0">
                <a:cs typeface="Calibri"/>
              </a:rPr>
              <a:t> at de to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sammen</a:t>
            </a:r>
            <a:r>
              <a:rPr lang="en-US" dirty="0">
                <a:cs typeface="Calibri"/>
              </a:rPr>
              <a:t>, for </a:t>
            </a:r>
            <a:r>
              <a:rPr lang="en-US" dirty="0" err="1">
                <a:cs typeface="Calibri"/>
              </a:rPr>
              <a:t>på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skolen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det </a:t>
            </a:r>
            <a:r>
              <a:rPr lang="en-US" dirty="0" err="1">
                <a:cs typeface="Calibri"/>
              </a:rPr>
              <a:t>ingen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leke</a:t>
            </a:r>
            <a:r>
              <a:rPr lang="en-US" dirty="0">
                <a:cs typeface="Calibri"/>
              </a:rPr>
              <a:t> med dem. </a:t>
            </a:r>
            <a:r>
              <a:rPr lang="en-US" dirty="0" err="1">
                <a:cs typeface="Calibri"/>
              </a:rPr>
              <a:t>Altennur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Batar</a:t>
            </a:r>
            <a:r>
              <a:rPr lang="en-US" dirty="0">
                <a:cs typeface="Calibri"/>
              </a:rPr>
              <a:t> har </a:t>
            </a:r>
            <a:r>
              <a:rPr lang="en-US" dirty="0" err="1">
                <a:cs typeface="Calibri"/>
              </a:rPr>
              <a:t>ingen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venner</a:t>
            </a:r>
            <a:r>
              <a:rPr lang="en-US" dirty="0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0611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For en </a:t>
            </a:r>
            <a:r>
              <a:rPr lang="en-US" dirty="0" err="1">
                <a:cs typeface="Calibri"/>
              </a:rPr>
              <a:t>stund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siden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fikk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Altennur</a:t>
            </a:r>
            <a:r>
              <a:rPr lang="en-US" dirty="0">
                <a:cs typeface="Calibri"/>
              </a:rPr>
              <a:t> en </a:t>
            </a:r>
            <a:r>
              <a:rPr lang="en-US" dirty="0" err="1">
                <a:cs typeface="Calibri"/>
              </a:rPr>
              <a:t>medalje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fordi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hun</a:t>
            </a:r>
            <a:r>
              <a:rPr lang="en-US" dirty="0">
                <a:cs typeface="Calibri"/>
              </a:rPr>
              <a:t> var den </a:t>
            </a:r>
            <a:r>
              <a:rPr lang="en-US" dirty="0" err="1">
                <a:cs typeface="Calibri"/>
              </a:rPr>
              <a:t>beste</a:t>
            </a:r>
            <a:r>
              <a:rPr lang="en-US" dirty="0">
                <a:cs typeface="Calibri"/>
              </a:rPr>
              <a:t> eleven I </a:t>
            </a:r>
            <a:r>
              <a:rPr lang="en-US" dirty="0" err="1">
                <a:cs typeface="Calibri"/>
              </a:rPr>
              <a:t>klassen</a:t>
            </a:r>
            <a:r>
              <a:rPr lang="en-US" dirty="0">
                <a:cs typeface="Calibri"/>
              </a:rPr>
              <a:t>. Men det var </a:t>
            </a:r>
            <a:r>
              <a:rPr lang="en-US" dirty="0" err="1">
                <a:cs typeface="Calibri"/>
              </a:rPr>
              <a:t>før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lærerne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fikk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vite</a:t>
            </a:r>
            <a:r>
              <a:rPr lang="en-US" dirty="0">
                <a:cs typeface="Calibri"/>
              </a:rPr>
              <a:t> at </a:t>
            </a:r>
            <a:r>
              <a:rPr lang="en-US" dirty="0" err="1">
                <a:cs typeface="Calibri"/>
              </a:rPr>
              <a:t>hun</a:t>
            </a:r>
            <a:r>
              <a:rPr lang="en-US" dirty="0">
                <a:cs typeface="Calibri"/>
              </a:rPr>
              <a:t> var en </a:t>
            </a:r>
            <a:r>
              <a:rPr lang="en-US" dirty="0" err="1">
                <a:cs typeface="Calibri"/>
              </a:rPr>
              <a:t>kristen</a:t>
            </a:r>
            <a:r>
              <a:rPr lang="en-US" dirty="0">
                <a:cs typeface="Calibri"/>
              </a:rPr>
              <a:t>. Etter det har </a:t>
            </a:r>
            <a:r>
              <a:rPr lang="en-US" dirty="0" err="1">
                <a:cs typeface="Calibri"/>
              </a:rPr>
              <a:t>ikke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lærerne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vært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snille</a:t>
            </a:r>
            <a:r>
              <a:rPr lang="en-US" dirty="0">
                <a:cs typeface="Calibri"/>
              </a:rPr>
              <a:t> med </a:t>
            </a:r>
            <a:r>
              <a:rPr lang="en-US" dirty="0" err="1">
                <a:cs typeface="Calibri"/>
              </a:rPr>
              <a:t>henne</a:t>
            </a:r>
            <a:r>
              <a:rPr lang="en-US" dirty="0">
                <a:cs typeface="Calibri"/>
              </a:rPr>
              <a:t>. De </a:t>
            </a:r>
            <a:r>
              <a:rPr lang="en-US" dirty="0" err="1">
                <a:cs typeface="Calibri"/>
              </a:rPr>
              <a:t>andre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klassen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får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skryt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dersom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gjør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noe</a:t>
            </a:r>
            <a:r>
              <a:rPr lang="en-US" dirty="0">
                <a:cs typeface="Calibri"/>
              </a:rPr>
              <a:t> bra. Men </a:t>
            </a:r>
            <a:r>
              <a:rPr lang="en-US" dirty="0" err="1">
                <a:cs typeface="Calibri"/>
              </a:rPr>
              <a:t>Altennur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får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aldri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høre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noe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hyggelig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lærerne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lenger</a:t>
            </a:r>
            <a:r>
              <a:rPr lang="en-US" dirty="0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E1EE-14FF-49B1-AACA-008109B77C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54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669E58-B659-46BE-8E1D-75D24E495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98961E6-6AEC-4492-8980-907D751E4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8D259C-2C4F-4D5C-ADF7-A69104C1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B1D082D-1DC3-4713-876E-129B5CF3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E93A10-C8A7-4032-94DB-61B67656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389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1C9465-193F-4A5A-9423-B2627D6A8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2FBB162-28F0-46B2-87EA-86A5597F9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A5598-24ED-42BE-A986-C011F91F1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163F321-B6C5-488A-BEFB-7E6386AE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0789AA-7D7A-4D38-B683-6A69EEB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106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DE7A40A-A22B-4519-A4B5-B3CFC413C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07BCE5C-998B-4017-9A38-79C3AF739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6F9FCC-708D-4BB1-A87C-8A2605AF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FB388C2-0D86-46A1-8B57-3DB8A34D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210699-A0EF-4243-86CE-F5B0942D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296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537AF4-4BC1-41ED-B146-7066756E4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CFC946-77A4-4172-8FF3-83E0A159E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829E737-C079-412F-B574-4FA93EE1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1705E6-BE3E-485B-9A18-45975BC2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9E7755-EF26-42A1-A769-A1373127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22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69B678-FC12-4052-8BCF-1BCD2EE3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EDE69D-8A83-4B1D-9F16-7CCE5CF3C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A2FE9A-15E7-4B7C-9B93-524A1956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FAB5C9-21B0-4250-A361-6A6BCB340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3BF5A5D-D7C1-4B47-BCDA-5572DB30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629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282B82-7C5D-4D51-8B9C-CA5953D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1DEDCB-C08B-428D-A899-29E955C5B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90F8482-ECED-4559-A48A-0DF6FC2E1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EB880E7-C152-4D41-837F-206555D0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6039CC7-51B7-4D60-BA07-2839CF9B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982AEB-13E6-4207-9ACD-1EDBA626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313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C2B78B-964C-4B3E-A866-09019270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1AB5577-8CF0-47EB-A19D-E92D84815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08842BF-9443-424E-83BF-C97A9FAE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5FFF23C-C19E-46D8-81FA-17A91206A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33A71F9-4633-4CCF-B25D-6E9976C6C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AC94BFB-9271-4952-AC83-27A57E721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2C47842-68B7-4CDD-8896-F75F37CD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385A07-B416-442B-912A-EBB0E31F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263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524986-189B-4D50-B743-ED868E31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B4F60D7-F572-4BD4-9EC3-DAEB9F9B0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A8D4EBD-C0B9-4AE5-93E6-987F137C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173C0FC-5AFD-4542-B1D4-B6A49BE9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891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D40440A-CC7C-4836-BBEA-2CADCB52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57027AD-544E-4BEB-A133-928E1C498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D986856-A60C-4528-B737-8CDF76E8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890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2AFF76-EF24-464D-840F-C0C80782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E76219-D1CD-4C4F-A1C6-36729ECA7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745F2FB-B266-40E5-924C-737964779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05EAB4-A11B-4394-ACA7-15CB5460C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32563EA-7083-43E3-A213-3DD384E5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2FA7A8B-5999-4F54-8305-F41F5EF6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555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1A7F09-8869-4D3B-A8FC-F083CCDB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0F2939D-F279-416F-A2DF-800C6B145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A66D829-87C3-4EDF-B153-8271AE59D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6599734-48CB-4ECA-8C75-83C7536C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29EFCEA-D018-474B-8491-6BA0BBCE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05E40FE-9FC6-4B51-BA42-7759DB09C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60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1CC0D23-6E50-4E34-8BC4-7D5F0D4A5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1A8509-B393-4C12-AFB8-031AE21B9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05031E-F1F3-477D-AC3F-B7C5684B3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E7F2-BD1D-44C9-BD12-C450EB51EB19}" type="datetimeFigureOut">
              <a:rPr lang="nb-NO" smtClean="0"/>
              <a:t>05.07.2019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C2AD6D-4137-477A-84B6-B5FD00A5A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1DE453-6E9D-4B47-B106-62624B120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41AA7-553D-4F63-85F7-B73968FF5F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345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esteurope1-mediap.svc.ms/transform/thumbnail?provider=spo&amp;inputFormat=jpg&amp;cs=NWUzY2U2YzAtMmIxZi00Mjg1LThkNGItNzVlZTc4Nzg3MzQ2fFNQTw&amp;docid=https%3A%2F%2Fnlm.sharepoint.com%3A443%2Fsites%2FBarnasMisjonsprosjekt%2F_api%2Fv2.0%2Fdrives%2Fb!0JwGyEM9ukSQkSwBkDVPx7Dh2eJTnzBFkhY6rnskSs5907BZ-dPaSbSvlpiMwE7s%2Fitems%2F0145NU3HDTTNC3PW3CN5AYNDE2KZDKTQ2F%3Fversion%3DPublished&amp;access_token=eyJ0eXAiOiJKV1QiLCJhbGciOiJub25lIn0.eyJhdWQiOiIwMDAwMDAwMy0wMDAwLTBmZjEtY2UwMC0wMDAwMDAwMDAwMDAvbmxtLnNoYXJlcG9pbnQuY29tQDIzYmJhZjYyLTdiMTItNDk4Yi1hYzA0LTU2YWYxYzU0YThmNCIsImlzcyI6IjAwMDAwMDAzLTAwMDAtMGZmMS1jZTAwLTAwMDAwMDAwMDAwMCIsIm5iZiI6IjE1NjIyNDcwMjgiLCJleHAiOiIxNTYyMjY4NjI4IiwiZW5kcG9pbnR1cmwiOiI3ZnNET1hjS1lseHlkcFR6RDZQTklwZGkrcFV4Ly9SWXh2amFTdGdjOVBJPSIsImVuZHBvaW50dXJsTGVuZ3RoIjoiMTM4IiwiaXNsb29wYmFjayI6IlRydWUiLCJjaWQiOiJZV0ptTldWak9XVXRPREEzWlMwd01EQXdMV0ZsWXpRdFl6azJNamhqWVRZMll6RmoiLCJ2ZXIiOiJoYXNoZWRwcm9vZnRva2VuIiwic2l0ZWlkIjoiWXpnd05qbGpaREF0TTJRME15MDBOR0poTFRrd09URXRNbU13TVRrd016VTBabU0zIiwiYXBwX2Rpc3BsYXluYW1lIjoiTWljcm9zb2Z0IFRlYW1zIFdlYiBDbGllbnQiLCJnaXZlbl9uYW1lIjoiSm9ydW5uIiwiZmFtaWx5X25hbWUiOiJCZXJnbyBBYXJ2aWsiLCJzaWduaW5fc3RhdGUiOiJbXCJrbXNpXCJdIiwiYXBwaWQiOiI1ZTNjZTZjMC0yYjFmLTQyODUtOGQ0Yi03NWVlNzg3ODczNDYiLCJ0aWQiOiIyM2JiYWY2Mi03YjEyLTQ5OGItYWMwNC01NmFmMWM1NGE4ZjQiLCJ1cG4iOiJqYWFydmlrQG5sbS5ubyIsInB1aWQiOiIxMDAzMDAwMDgwRDM2MzYzIiwiY2FjaGVrZXkiOiIwaC5mfG1lbWJlcnNoaXB8MTAwMzAwMDA4MGQzNjM2M0BsaXZlLmNvbSIsInNjcCI6Im15ZmlsZXMud3JpdGUgYWxsc2l0ZXMuZnVsbGNvbnRyb2wgYWxsc2l0ZXMubWFuYWdlIGFsbHByb2ZpbGVzLndyaXRlIiwidHQiOiIyIiwidXNlUGVyc2lzdGVudENvb2tpZSI6bnVsbH0.SE44NHJEdmhNekN0cE5kalp2eDFFZVZ0VmZJelgrRytGM1BYdjVlUXZOYz0&amp;encodeFailures=1&amp;width=1818&amp;height=753">
            <a:extLst>
              <a:ext uri="{FF2B5EF4-FFF2-40B4-BE49-F238E27FC236}">
                <a16:creationId xmlns:a16="http://schemas.microsoft.com/office/drawing/2014/main" id="{C4CFA8AA-16E2-4911-8BF4-DFB75345B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AD7CC12-1777-43DD-BA96-27F95AAC751B}"/>
              </a:ext>
            </a:extLst>
          </p:cNvPr>
          <p:cNvSpPr txBox="1"/>
          <p:nvPr/>
        </p:nvSpPr>
        <p:spPr>
          <a:xfrm>
            <a:off x="3751868" y="2384982"/>
            <a:ext cx="56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/>
              <a:t>Tøffe </a:t>
            </a:r>
            <a:r>
              <a:rPr lang="nb-NO" sz="6000" b="1" dirty="0" err="1"/>
              <a:t>Altennur</a:t>
            </a:r>
            <a:endParaRPr lang="nb-NO" sz="6000" b="1" dirty="0"/>
          </a:p>
        </p:txBody>
      </p:sp>
    </p:spTree>
    <p:extLst>
      <p:ext uri="{BB962C8B-B14F-4D97-AF65-F5344CB8AC3E}">
        <p14:creationId xmlns:p14="http://schemas.microsoft.com/office/powerpoint/2010/main" val="92290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cea9a7cc1a0b94856c85ac985d7.previews.dropboxusercontent.com/p/thumb/AAcGM-AoullRuWqgqHqOJW-ULszZJv5G5qljtk_OUc90pwuCrTfDgb6HJ_zcE2t5UO6xGJ2C55Fc45D0BVeWNohnC8mxvTiAfSCJxxE2R-qNdvSJbu4NakUaJ18HZ9CvfQdER-lAY9IfuJ5FpAU8jYwi9MwyX7A5-3PzRnkAfYZxKeeaI5N_O2TQTsajRTsumNtUWQs1jmY6fTVd6lMizQfaytnaxjoTxYbHkJfgiYwiSnXRpGVAm2d1MVZVBsGPRtAIcZ0bLCa4ysoEm7neq8X2vS6inEQIoQX-j1j_Ty1yXcuirqUmy2LCC_Gczw40Bnw1fAbmjU733ZHVCJCO1OQ2ARZgSzBEYzbDyx2XbIf0SabEM0hGh60Vgs0ZPXrhbIsTeELGaZ4pi_sGYoARIoGOjyEon3S8hJjKPs0BrL6VBg/p.jpeg?fv_content=true&amp;size_mode=5">
            <a:extLst>
              <a:ext uri="{FF2B5EF4-FFF2-40B4-BE49-F238E27FC236}">
                <a16:creationId xmlns:a16="http://schemas.microsoft.com/office/drawing/2014/main" id="{C00F4215-E448-4F31-B92C-7238973CB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17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, bakke, innendørs, gulv&#10;&#10;Beskrivelse som er generert med svært høy visshet">
            <a:extLst>
              <a:ext uri="{FF2B5EF4-FFF2-40B4-BE49-F238E27FC236}">
                <a16:creationId xmlns:a16="http://schemas.microsoft.com/office/drawing/2014/main" id="{4A524591-0CD8-4A55-8A16-B2A8F137B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 b="85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91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cda81b4a9b45fa9ac457361657f.previews.dropboxusercontent.com/p/thumb/AAeIeBmxCp3XzsDWR0FxfAHn0-zeVGxUVoCrtzyPF6HEKuXkvRPqo64TDQsZ83oJrYHbl6GoXQJMTH3qbw4W1nDCIe2WGxkpSGCEMfl4dwRhYTkKoenGWB3ETcAC-WnQUpjGULvHCLxhhvgpNf2AyXYorMg0pRFSdYU6Md3g9KS67O4upYQ2bFfknOhWKR-oYFIKeA3JPufffgODiKEjUEmDRSXpM_8LuTb5TlFTV7QYbO7KQFtJ-ez_W3qYc6hvQonvenPpn3x6RWAxkwPe8YIv-HQzTnZivT15mEzTmCdv0StFYPcrPwiQeiTnnWpPFbYct4P-xmqIOVog7IJtops_OizEaJhYuV2yOrYtWYajx2aGVZH3IztHOrx66VG1TwYU7zJWX1zlvDuS3jXLrwIkpIbGciZZ3-P2dsu1uWUZKAJSc83B0sTBI9ae81LUX2NFmBzIxYxpLKKnKLAu1A5LoaZRxNobIgbqX0TJfiZpswQd4_I_i7hydsvTiZkgVFjqgqpRtpRDfCuDKpW3Yt_-QaRbad9LXg6isDxiK7XBkQ/p.jpeg?fv_content=true&amp;size_mode=5">
            <a:extLst>
              <a:ext uri="{FF2B5EF4-FFF2-40B4-BE49-F238E27FC236}">
                <a16:creationId xmlns:a16="http://schemas.microsoft.com/office/drawing/2014/main" id="{D20CE697-B20A-4194-8A11-66F9363D6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" b="1516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3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c8f71c40c8220ab3f9c4575ce7c.previews.dropboxusercontent.com/p/thumb/AAcUV_BWABCKo1K4Th7iJV4DW4ffQk8Mor_-qk6k0hUAwnNzMJSM8Ww_izT29Dm6Telen3wjZziNGrF5-T3KryeQQxhMq-70kg2McZJozi6Re32i6MjvQv7f_Et820IDV_5MavjGRZNMbHrb01h18EruG2nZBIldAX8oFioIU4D5HA3Eg0mzBu8jvhEI4qV2cI4AQ8VXdtr6nEBd34j8UV8Y5vy9C2pcmGgHYKPJSb5qEWPqhPmQWehTVmsxrMhQHYhF_8iFl4tFvCxtYsLNNStsqxT3Yg4HhFoCUmNOTT_zwSGVAQ-aOOyZl9ZLMLparEkXwXv23__rOH32pYTDif1JncQF2fZV7v4aliODqu-Tp-6dwOvlmqtiXSWuZnzyqZdI2_HU4X2VZh5sZHiw-sv_fhXw66cmUMd0ku3X1Gz9Rsa7peXAaDe5BwmTahmBVLffkyLrVpnh3Uv3ALJ0spI-F5WBq75p_iHXb2QrMIU8uWDTza2XdJ8wjEPUEEjyh31QgxE8GCNLSx_Wsq-lRUpdTipV02qvpfro25FBC9FWIg/p.jpeg?fv_content=true&amp;size_mode=5">
            <a:extLst>
              <a:ext uri="{FF2B5EF4-FFF2-40B4-BE49-F238E27FC236}">
                <a16:creationId xmlns:a16="http://schemas.microsoft.com/office/drawing/2014/main" id="{2CA762F2-6245-4D77-8038-E8FBF8CAF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577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cb55382bbbe74a7b794853751e1.previews.dropboxusercontent.com/p/thumb/AAe0kmlrqhuc1VTJnPT2FUorzSupszQ-Qqwpyr2foC8qBWqNZL-VLnNMw3fJRI2kmPtpxoP4CXVZoFu0Rj4pcRtatyw8FsIgqrG1Zh46VojKBReEcchNnhfjFqD8DosBiV2bNKskvZL0GMvW5CO5oJhiTx3oXyzFJescxdrnIhFPOjSXzKgUXjCl-fgpxeZgDDLYksPDz8McI_l2r0cWqAwdiHO8P4ZJL0w8stAM5wTA0-qto0Q9UUg08-r22ouvXUPrFQb2cTlB8Xlup9_CgWmGqGRGfyGWUdf9ZPq2lKLO0npLKy_cCN3WI86ToimqG_WlGepBof_bdyqNaLNiHZM7pHDys9gHTG5vtGSK6QuvS6pVIFyvpc-Vg0sepyAVDw1G7vTkYQRqIDa4oSeTLI4OJl8E3Kc_ZC2iz-GJQsbxEg/p.jpeg?fv_content=true&amp;size_mode=5">
            <a:extLst>
              <a:ext uri="{FF2B5EF4-FFF2-40B4-BE49-F238E27FC236}">
                <a16:creationId xmlns:a16="http://schemas.microsoft.com/office/drawing/2014/main" id="{117FAA60-DB0A-4AB3-9295-59CE701E9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546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esteurope1-mediap.svc.ms/transform/thumbnail?provider=spo&amp;inputFormat=jpg&amp;cs=NWUzY2U2YzAtMmIxZi00Mjg1LThkNGItNzVlZTc4Nzg3MzQ2fFNQTw&amp;docid=https%3A%2F%2Fnlm.sharepoint.com%3A443%2Fsites%2FBarnasMisjonsprosjekt%2F_api%2Fv2.0%2Fdrives%2Fb!0JwGyEM9ukSQkSwBkDVPx7Dh2eJTnzBFkhY6rnskSs5907BZ-dPaSbSvlpiMwE7s%2Fitems%2F0145NU3HDTTNC3PW3CN5AYNDE2KZDKTQ2F%3Fversion%3DPublished&amp;access_token=eyJ0eXAiOiJKV1QiLCJhbGciOiJub25lIn0.eyJhdWQiOiIwMDAwMDAwMy0wMDAwLTBmZjEtY2UwMC0wMDAwMDAwMDAwMDAvbmxtLnNoYXJlcG9pbnQuY29tQDIzYmJhZjYyLTdiMTItNDk4Yi1hYzA0LTU2YWYxYzU0YThmNCIsImlzcyI6IjAwMDAwMDAzLTAwMDAtMGZmMS1jZTAwLTAwMDAwMDAwMDAwMCIsIm5iZiI6IjE1NjIyNDcwMjgiLCJleHAiOiIxNTYyMjY4NjI4IiwiZW5kcG9pbnR1cmwiOiI3ZnNET1hjS1lseHlkcFR6RDZQTklwZGkrcFV4Ly9SWXh2amFTdGdjOVBJPSIsImVuZHBvaW50dXJsTGVuZ3RoIjoiMTM4IiwiaXNsb29wYmFjayI6IlRydWUiLCJjaWQiOiJZV0ptTldWak9XVXRPREEzWlMwd01EQXdMV0ZsWXpRdFl6azJNamhqWVRZMll6RmoiLCJ2ZXIiOiJoYXNoZWRwcm9vZnRva2VuIiwic2l0ZWlkIjoiWXpnd05qbGpaREF0TTJRME15MDBOR0poTFRrd09URXRNbU13TVRrd016VTBabU0zIiwiYXBwX2Rpc3BsYXluYW1lIjoiTWljcm9zb2Z0IFRlYW1zIFdlYiBDbGllbnQiLCJnaXZlbl9uYW1lIjoiSm9ydW5uIiwiZmFtaWx5X25hbWUiOiJCZXJnbyBBYXJ2aWsiLCJzaWduaW5fc3RhdGUiOiJbXCJrbXNpXCJdIiwiYXBwaWQiOiI1ZTNjZTZjMC0yYjFmLTQyODUtOGQ0Yi03NWVlNzg3ODczNDYiLCJ0aWQiOiIyM2JiYWY2Mi03YjEyLTQ5OGItYWMwNC01NmFmMWM1NGE4ZjQiLCJ1cG4iOiJqYWFydmlrQG5sbS5ubyIsInB1aWQiOiIxMDAzMDAwMDgwRDM2MzYzIiwiY2FjaGVrZXkiOiIwaC5mfG1lbWJlcnNoaXB8MTAwMzAwMDA4MGQzNjM2M0BsaXZlLmNvbSIsInNjcCI6Im15ZmlsZXMud3JpdGUgYWxsc2l0ZXMuZnVsbGNvbnRyb2wgYWxsc2l0ZXMubWFuYWdlIGFsbHByb2ZpbGVzLndyaXRlIiwidHQiOiIyIiwidXNlUGVyc2lzdGVudENvb2tpZSI6bnVsbH0.SE44NHJEdmhNekN0cE5kalp2eDFFZVZ0VmZJelgrRytGM1BYdjVlUXZOYz0&amp;encodeFailures=1&amp;width=1818&amp;height=753">
            <a:extLst>
              <a:ext uri="{FF2B5EF4-FFF2-40B4-BE49-F238E27FC236}">
                <a16:creationId xmlns:a16="http://schemas.microsoft.com/office/drawing/2014/main" id="{72F57966-537A-4BD7-B250-3ED436DDF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271A969-83A3-41CB-88CC-A97297019C3F}"/>
              </a:ext>
            </a:extLst>
          </p:cNvPr>
          <p:cNvSpPr txBox="1"/>
          <p:nvPr/>
        </p:nvSpPr>
        <p:spPr>
          <a:xfrm>
            <a:off x="1915696" y="1198775"/>
            <a:ext cx="10262765" cy="46166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4400" b="1" dirty="0"/>
              <a:t>Be for </a:t>
            </a:r>
            <a:r>
              <a:rPr lang="nb-NO" sz="4400" b="1" dirty="0" err="1"/>
              <a:t>Altennur</a:t>
            </a:r>
            <a:r>
              <a:rPr lang="nb-NO" sz="4400" b="1" dirty="0"/>
              <a:t> og familien hennes:</a:t>
            </a:r>
            <a:endParaRPr lang="nb-NO" sz="4400" b="1" dirty="0"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endParaRPr lang="nb-NO" sz="3200" b="1" dirty="0"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nb-NO" sz="3200" b="1" dirty="0">
                <a:cs typeface="Calibri" panose="020F0502020204030204"/>
              </a:rPr>
              <a:t>At hun og </a:t>
            </a:r>
            <a:r>
              <a:rPr lang="nb-NO" sz="3200" b="1" dirty="0" err="1">
                <a:cs typeface="Calibri" panose="020F0502020204030204"/>
              </a:rPr>
              <a:t>Batar</a:t>
            </a:r>
            <a:r>
              <a:rPr lang="nb-NO" sz="3200" b="1" dirty="0">
                <a:cs typeface="Calibri" panose="020F0502020204030204"/>
              </a:rPr>
              <a:t> må få nye venner</a:t>
            </a:r>
            <a:endParaRPr lang="nb-NO"/>
          </a:p>
          <a:p>
            <a:pPr marL="457200" indent="-457200">
              <a:buFont typeface="Arial"/>
              <a:buChar char="•"/>
            </a:pPr>
            <a:r>
              <a:rPr lang="nb-NO" sz="3200" b="1" dirty="0">
                <a:cs typeface="Calibri" panose="020F0502020204030204"/>
              </a:rPr>
              <a:t>At familien må få flytte inn i et bedre hus</a:t>
            </a:r>
          </a:p>
          <a:p>
            <a:pPr marL="457200" indent="-457200">
              <a:buFont typeface="Arial"/>
              <a:buChar char="•"/>
            </a:pPr>
            <a:r>
              <a:rPr lang="nb-NO" sz="3200" b="1" dirty="0">
                <a:cs typeface="Calibri" panose="020F0502020204030204"/>
              </a:rPr>
              <a:t>At flere må bli kristne der de bor</a:t>
            </a:r>
          </a:p>
          <a:p>
            <a:pPr marL="457200" indent="-457200">
              <a:buFont typeface="Arial"/>
              <a:buChar char="•"/>
            </a:pPr>
            <a:r>
              <a:rPr lang="nb-NO" sz="3200" b="1" dirty="0">
                <a:cs typeface="Calibri" panose="020F0502020204030204"/>
              </a:rPr>
              <a:t>At Gud må beskytte og velsigne familien </a:t>
            </a:r>
          </a:p>
          <a:p>
            <a:endParaRPr lang="nb-NO" dirty="0"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648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c97f5d0f03a0009e3de78fdae19.previews.dropboxusercontent.com/p/thumb/AAcG3a4F8GiR6fNWwf8WxlQ5VBABlj2oWiSentnP_kt8GGH-Kz0YQ8Wsq1tVfwYFRPopBokIj1PK_FplKR9bGriftEEhZleXybqbSiD-u2iYj0vswaTd95hj3zpBhvp5iH7icBo0ZWAdCnhpyOS3XtiqHd8Ua8PfVrlZUzIipj77Ehx-jvBrQmqr0AASisno9MlZAxNURx3Ynhr1II1DthoqpqXiNsVnPHFhabH7IR1fhNPU5XFwbct9hPTWMJfB2uOFb3hGkrc6Rbh-m_nR793o4P9Rb-LckaleivyEGOkv9S_njEKftXtI7ee2yoi90WyYX-z7AA56wJeUbiyPeQLDBAb6ceLnpwj2ut2vyqVSByzKjnJntmk3qJw8ULpnaIpfgzoNORuFjM8LqhHv3BFv8lD1uivARfWZ_duQDXXmUlNeswABvnO-xRvNJFvhGX8hXJDYcnqjiSEnrhcTPExNkOgnTH93luhRhsOw2AryKA/p.jpeg?fv_content=true&amp;size_mode=5">
            <a:extLst>
              <a:ext uri="{FF2B5EF4-FFF2-40B4-BE49-F238E27FC236}">
                <a16:creationId xmlns:a16="http://schemas.microsoft.com/office/drawing/2014/main" id="{325DEE9A-DFE0-432C-806D-8B901970B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" b="2295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6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cd282b2e8b3b8286f986495d1b1.previews.dropboxusercontent.com/p/thumb/AAdBk8UoySLL6ct1vl-MrsNOdLro3JdXYcjdXgvHcB8Ujr3TpI-rVg-EZy_Bbv5Th_4GOkKV6UGoNm05UABRo47Fvaj6tFJLyJSMoz7UksdKbuILHRcD1j1KAsyND37ZSsWmBBmAdvo1KtYRaV0pcvb4Fgo4yNxAVSo9-Szca6_3n0-02MArjMjytQkBhBkLNdLZQmuraVZ9C6sUjYpSoP3EUGjlv1ThJjyrey7KT6jn8qZKEGThe3D8T2Dk9vcpZe_-e1SndH_ybm9AtTuDrerLZsGtJE0X7b-owcgFhv3M84C_6v-RTIr6dXbePcd7NX0lYStjX0PxQzcdQJ5Y6D_FC4ZI0Lz5Fx6hm3IUZQtMloCDlg6gRle9iDp-qLCiequUyQ9CBZ4t1vOSUxQZqQY7ZmyYG5IJIQiR5JITTmeF71fp4iHCR032U10fjFKEN82j8pNQftFCIW3DmvCilAiuBrYveLTZFTyUIfryMDruPA/p.jpeg?fv_content=true&amp;size_mode=5">
            <a:extLst>
              <a:ext uri="{FF2B5EF4-FFF2-40B4-BE49-F238E27FC236}">
                <a16:creationId xmlns:a16="http://schemas.microsoft.com/office/drawing/2014/main" id="{8448BB94-64EF-4307-BAD0-4EDCA98DD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084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c8efc82136a2217eab7686f4bf4.previews.dropboxusercontent.com/p/thumb/AAciR62zp8L1kHjRlgCCm64ail9KMzB9zHUuUKpeAEa4NMANx_2Bs4QDJIg6XhqCfsexh-52lX2m47R2NJond0R0eH9DFXxDBhlz11gpaQTh-Ba608HUjnKqVPXKY5iLuk0kPXASMSyOYBc2jbxa0YhFFOkEteb3m4MfSVI2I0cct_1OVqn9a_panvHZ39LZgxbSwi_q2VMj7bnJcf-DUEjY-vkrhBGgIapdaVpIYoq-6yAgPrEIs0dNlZlFo36hkAlc7yU386zF8aGzmi0dycpzSDPbAeTHHZtcXhqE-WjV8SQNSmvV_zXyKl0vmjkJUoX9L5Swc5f8x5sCKqZp6KQwnE_mIiwAYjNcx2_x8y1KqGFm3STUQG_IEUEWc8Mw3MvA36nCjjnqo-Yluw73uLs6e-JngNFtzjMGE-IpEoUroM32DYAoBR4VgJQBvybvoW2huWx_QLT1GYs39jF_zRWkavd2MVR-IATduJ8FVmPcOHGg3LI2wvbF8QJMNaC7ZyR_N-5T7alk_2cLx7rHSlG__n98M54GLXcUpptOl6jJtg/p.jpeg?fv_content=true&amp;size_mode=5">
            <a:extLst>
              <a:ext uri="{FF2B5EF4-FFF2-40B4-BE49-F238E27FC236}">
                <a16:creationId xmlns:a16="http://schemas.microsoft.com/office/drawing/2014/main" id="{3EA3638E-A893-452B-A28B-A92E756A2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31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c0420da5598d9d3aa46331b3b7f.previews.dropboxusercontent.com/p/thumb/AAfPM8jo6tZTOV69CDyivhlP-FqdXiYLC18Mxl58iyc3zip7p329XxFkfLMLzsM6vlgxbbdNa1QVMgddadd44Spzhnp8sAj3BZVXUY-3KRlea-MLJVbj-dnotPL3si3GhhJCPYkM-VSaCAsUYkZyZ04i9Wo-ymbBru8MWC9dpBEgoZhm_UvbVxmkZZUVomyhiq5EU4BrPSG_ma1xv3KMc-oJXqgaC_sgSd-XPNtp_8wbXoz6JKA7p9UpP5gJJjMg9YZEJyyzdmG-G__7UyrptY2h1LU0NcDLfyeYPgolgyetlTu-SiOgP8wDksMWkrLoZrsHFVLknFpOyiprlxyx8dd_-rDjDhDyzWxNP1c6YZwcps9sBBz8X7JzBF3mivv6Fh9glSqh601ycd51BJJLbI7VvqTFZOtyYUOD8UngDvKkT7KIoTV_ZfiDqz1SUonf1XXzRmHSAto3VJV2-ZNJefr6Lg2C7HoMpgppY6rkps0AEhypgDvEtmUuP1t6XzbL8jJeWgH7VUGksSYZ2voKv7jvh0Mcd8usqXPcm73pmReurw/p.jpeg?fv_content=true&amp;size_mode=5">
            <a:extLst>
              <a:ext uri="{FF2B5EF4-FFF2-40B4-BE49-F238E27FC236}">
                <a16:creationId xmlns:a16="http://schemas.microsoft.com/office/drawing/2014/main" id="{26D0BBEE-D7A8-445F-A860-054DCA0F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1" b="2835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664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c8ca88aa30fd1c92e5ebe2aa854.previews.dropboxusercontent.com/p/thumb/AAck0zLnd8HqSvyilPqwLvLRl1vOnK9MuKIrt9ora6riTWHNATVHW50EVnV38-EKRUXNGW-Nlnft6RS-T44S7Y6Ws-8sJ5vssUb2NaMylNhxmZ76na7nSwn0HXrTecAMm9Y_GA6uhKhRObr_pWXs5XMaSnFMlEsD39H_Q75umWPtNK0FYX6H5QS_wddMmQ3X5KNplYU2gXZ95O2K4ajYJOh7Q5UmFelC1k7ZVCHBz0XDzWE40wzxJ8Hl4gV_ZGv1MVgjuWIgQdxfZ_EfBU29N8dpBtE8iFO5q3vkcqDTWadd0mHn6sXVpN3d8UllK58HHJmDWr5IWva3ZnDWucDj4fDfPBASjxbls2pSGtGoDCqR0YzCj8aYkVR7My6qQXNGsUO9IbhuWYsQyb8fNJVBt4d-Ky5rXOmkTN3gdK6ks_atKw/p.jpeg?fv_content=true&amp;size_mode=5">
            <a:extLst>
              <a:ext uri="{FF2B5EF4-FFF2-40B4-BE49-F238E27FC236}">
                <a16:creationId xmlns:a16="http://schemas.microsoft.com/office/drawing/2014/main" id="{27348589-4A03-4673-9333-157903187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60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c5358e312871801e2b923f9a1fd.previews.dropboxusercontent.com/p/thumb/AAfb9py5BB86Kkek9IhNvEs212i79MWpydgen5r4i65a-4Bmafbn3mJHVNDvN4QfeIiKTwdzvEmQn_c3YCmh2ShKj6tBs2FymetJEVZ_-kgD9eRQJww7ZqN83Eg1OTOdsfkKnp7KyRSCxedOJQq-drlboE8YVKoPlGa51QQ_TavUPbU9PWskJTiivjENtYRX2xglPBGGqXj1FKmwgvxlwxiBKZss48u1BFt7rBxJpAfNGl8IskQE7yL55sViyEuZ9xOSD3oBhiAzdP7TLt44ZmEJ7cHi1R2zWwEqY7oKqCvPxNHzLpuOpJWCQsjhc-PHqp3BRuu-RqmjFLNoNbjack4c0dxz22EYpJBAdbWvStP2khsiB4L42P05BD7UWQHVH5NlARja74BnrdTElQXzgQoXr9Pj4QEpoVvuPDXfo0x8kQ/p.jpeg?fv_content=true&amp;size_mode=5">
            <a:extLst>
              <a:ext uri="{FF2B5EF4-FFF2-40B4-BE49-F238E27FC236}">
                <a16:creationId xmlns:a16="http://schemas.microsoft.com/office/drawing/2014/main" id="{E81181F9-8CA9-430C-A948-0354AED76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30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c1aec1786b08e3243e9ac617544.previews.dropboxusercontent.com/p/thumb/AAcCX-qrzq-lSIqJ7VhhfhqbyNEUD-XWuvsVCkPYwRqoxj3dpPosJ4wF_ok6BSmBJBE8Lsq6RLJxSn7q2saYCayoyUSQe3hipsXLAtco0BZ4ofknNGDVzBWw_7fID5DDzKxsOF-aRO3Ljsm1Y6I0Gmne7i1deYCEkIbjDP-hR7BwvPxZbWiKxbIBEAILMZFhN-WOl5kM4goRM5TsUtDjPKepEqocQLdm77SzLv_BTjyY423G2tFrn4yxXczqBrf2EEYU73EZ9cpyR-ljppSC6IxxQsC-btV-OxWPyv7cfXtLHio1Yc1Nx1SYk63hK-6ZmBdrrirE3lnEhhZb_dqJfiK7Mp9A1NOboSWxjJYZPtZynwSa3kMYKcJBkIQCk1pP9VGz_4dKajsRCTbQwPHYOyjFrJ7dkFgbCzAJWluqcGl2N3RCgGlKLTis6jM6UCmArUGzQpmd2JFSchayXGBvffprFn51TbPAFz1J4CGDX_-KNg/p.jpeg?fv_content=true&amp;size_mode=5">
            <a:extLst>
              <a:ext uri="{FF2B5EF4-FFF2-40B4-BE49-F238E27FC236}">
                <a16:creationId xmlns:a16="http://schemas.microsoft.com/office/drawing/2014/main" id="{CB86EC87-1BB0-41CF-9D9D-4F0CABEB5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147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86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ccbad3158e67ba92a6329a33db4.previews.dropboxusercontent.com/p/thumb/AAc6myKdX_RtO6ftiYeJKNgbDshjKQKOdgLXWxA7t2VdFVZdbwyb3AybTR2vMSgKwiWqbD5tiq8FOmClAVTBOt-ZFDLirdJp484Cj-iYJtRst96XrBHvwXqSCGfoeB8zZj8iuGbsYwLzyxufLSpGkJQ_dyTi7k56MtI_Jt7-gH1UqcNQBqK_A3DYU5f5xkXK8bTC_ouP1jSgF-1O6D-235go3mFDCgJ_OV6l87UrUHi8WJIhE7WYzFDorCo8z_cnNgbHRK2q_8h3XnkWb6UkUcKhi44Wyp2DH36jujYTHRtYy8rR5lXlCLZhkr_eTxzMCTTTwALYEVt90GLV0OeOlIQAMX8aqipaJ-u03pJ8TH5GbBKWKABMZa_kTv7Xamh_bWPiLLO_lOlFMJwrq0uJ3DQ-RGWeuUvSXDqAXKVde30iwQ/p.jpeg?fv_content=true&amp;size_mode=5">
            <a:extLst>
              <a:ext uri="{FF2B5EF4-FFF2-40B4-BE49-F238E27FC236}">
                <a16:creationId xmlns:a16="http://schemas.microsoft.com/office/drawing/2014/main" id="{3A88899A-E6EE-4AC9-A353-D861080CC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" b="1321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880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145E6EAD24684589B3C8471D3AF644" ma:contentTypeVersion="10" ma:contentTypeDescription="Opprett et nytt dokument." ma:contentTypeScope="" ma:versionID="e575941ace64362d98aa5c5821032b4a">
  <xsd:schema xmlns:xsd="http://www.w3.org/2001/XMLSchema" xmlns:xs="http://www.w3.org/2001/XMLSchema" xmlns:p="http://schemas.microsoft.com/office/2006/metadata/properties" xmlns:ns2="59b0d37d-d3f9-49da-b4af-96988cc04eec" xmlns:ns3="e2d9e1b0-9f53-4530-9216-3aae7b244ace" targetNamespace="http://schemas.microsoft.com/office/2006/metadata/properties" ma:root="true" ma:fieldsID="d12e53c96f8713523ccc2b9fe8225377" ns2:_="" ns3:_="">
    <xsd:import namespace="59b0d37d-d3f9-49da-b4af-96988cc04eec"/>
    <xsd:import namespace="e2d9e1b0-9f53-4530-9216-3aae7b244a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0d37d-d3f9-49da-b4af-96988cc04e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d9e1b0-9f53-4530-9216-3aae7b244ac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22F3BC-5F68-4173-8697-3C54A4A011CB}"/>
</file>

<file path=customXml/itemProps2.xml><?xml version="1.0" encoding="utf-8"?>
<ds:datastoreItem xmlns:ds="http://schemas.openxmlformats.org/officeDocument/2006/customXml" ds:itemID="{36AA2541-A420-4782-8D9F-DAC439475837}"/>
</file>

<file path=customXml/itemProps3.xml><?xml version="1.0" encoding="utf-8"?>
<ds:datastoreItem xmlns:ds="http://schemas.openxmlformats.org/officeDocument/2006/customXml" ds:itemID="{C5DA812C-808A-4E60-8D8E-5682ACABB3D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Widescreen</PresentationFormat>
  <Paragraphs>5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Jorunn Bergo Aarvik</dc:creator>
  <cp:lastModifiedBy>Jorunn Bergo Aarvik</cp:lastModifiedBy>
  <cp:revision>203</cp:revision>
  <dcterms:created xsi:type="dcterms:W3CDTF">2019-07-04T14:51:09Z</dcterms:created>
  <dcterms:modified xsi:type="dcterms:W3CDTF">2019-07-05T08:07:29Z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0x01010053145E6EAD24684589B3C8471D3AF644</vt:lpwstr>
  </property>
</Properties>
</file>