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21"/>
    <p:restoredTop sz="94719"/>
  </p:normalViewPr>
  <p:slideViewPr>
    <p:cSldViewPr snapToGrid="0">
      <p:cViewPr varScale="1">
        <p:scale>
          <a:sx n="202" d="100"/>
          <a:sy n="202" d="100"/>
        </p:scale>
        <p:origin x="36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f230fe65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f230fe65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f230fe65a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f230fe65a2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f230fe65a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f230fe65a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f230fe65a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f230fe65a2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f230fe65a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f230fe65a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f230fe65a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f230fe65a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f230fe65a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f230fe65a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/>
          <a:srcRect/>
          <a:stretch/>
        </p:blipFill>
        <p:spPr>
          <a:xfrm>
            <a:off x="3158900" y="0"/>
            <a:ext cx="28261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/>
          <a:srcRect/>
          <a:stretch/>
        </p:blipFill>
        <p:spPr>
          <a:xfrm>
            <a:off x="3158900" y="0"/>
            <a:ext cx="282619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/>
          <a:srcRect/>
          <a:stretch/>
        </p:blipFill>
        <p:spPr>
          <a:xfrm>
            <a:off x="3158898" y="0"/>
            <a:ext cx="282619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/>
          <a:srcRect/>
          <a:stretch/>
        </p:blipFill>
        <p:spPr>
          <a:xfrm>
            <a:off x="3158898" y="6395"/>
            <a:ext cx="282619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/>
          <a:srcRect/>
          <a:stretch/>
        </p:blipFill>
        <p:spPr>
          <a:xfrm>
            <a:off x="3158900" y="1"/>
            <a:ext cx="282619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/>
          <a:srcRect/>
          <a:stretch/>
        </p:blipFill>
        <p:spPr>
          <a:xfrm>
            <a:off x="3158900" y="0"/>
            <a:ext cx="282619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/>
          <a:srcRect/>
          <a:stretch/>
        </p:blipFill>
        <p:spPr>
          <a:xfrm>
            <a:off x="3158900" y="1"/>
            <a:ext cx="282619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/>
          <a:srcRect/>
          <a:stretch/>
        </p:blipFill>
        <p:spPr>
          <a:xfrm>
            <a:off x="3158898" y="0"/>
            <a:ext cx="28261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Macintosh PowerPoint</Application>
  <PresentationFormat>Skjermfremvisning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0" baseType="lpstr">
      <vt:lpstr>Arial</vt:lpstr>
      <vt:lpstr>Simple Light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Joakim Salmelid</cp:lastModifiedBy>
  <cp:revision>4</cp:revision>
  <dcterms:modified xsi:type="dcterms:W3CDTF">2025-08-28T07:11:36Z</dcterms:modified>
</cp:coreProperties>
</file>