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1"/>
    <p:restoredTop sz="94719"/>
  </p:normalViewPr>
  <p:slideViewPr>
    <p:cSldViewPr snapToGrid="0">
      <p:cViewPr varScale="1">
        <p:scale>
          <a:sx n="202" d="100"/>
          <a:sy n="202" d="100"/>
        </p:scale>
        <p:origin x="2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230fe65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f230fe65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230fe65a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230fe65a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230fe65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230fe65a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230fe65a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230fe65a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230fe65a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230fe65a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230fe65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230fe65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230fe65a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230fe65a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900" y="0"/>
            <a:ext cx="2826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900" y="0"/>
            <a:ext cx="2826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898" y="0"/>
            <a:ext cx="2826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898" y="6394"/>
            <a:ext cx="2826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900" y="0"/>
            <a:ext cx="2826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900" y="0"/>
            <a:ext cx="2826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900" y="0"/>
            <a:ext cx="2826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898" y="0"/>
            <a:ext cx="2826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Skjermfremvisning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Joakim Salmelid</cp:lastModifiedBy>
  <cp:revision>2</cp:revision>
  <dcterms:modified xsi:type="dcterms:W3CDTF">2025-08-19T09:43:46Z</dcterms:modified>
</cp:coreProperties>
</file>