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355" r:id="rId5"/>
    <p:sldId id="385" r:id="rId6"/>
    <p:sldId id="360" r:id="rId7"/>
    <p:sldId id="381" r:id="rId8"/>
    <p:sldId id="383" r:id="rId9"/>
    <p:sldId id="380" r:id="rId10"/>
    <p:sldId id="384" r:id="rId11"/>
    <p:sldId id="369" r:id="rId12"/>
    <p:sldId id="367" r:id="rId13"/>
    <p:sldId id="375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1311"/>
    <a:srgbClr val="41161D"/>
    <a:srgbClr val="666B6D"/>
    <a:srgbClr val="020B16"/>
    <a:srgbClr val="583C25"/>
    <a:srgbClr val="665349"/>
    <a:srgbClr val="8F7863"/>
    <a:srgbClr val="201B1C"/>
    <a:srgbClr val="443325"/>
    <a:srgbClr val="604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AC0278-2611-43B8-9B20-A092E405AB8D}" v="599" dt="2020-09-30T10:10:37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88" y="10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60C1B-344C-4097-8295-3AB7616AB6F5}" type="datetimeFigureOut">
              <a:rPr lang="nb-NO" smtClean="0"/>
              <a:t>23.09.2020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49BC7-329E-4756-A559-BBDA3DF5F9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279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3732B7-0525-FC42-A241-C6B4B52D4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F381F87-32B7-644C-9A58-5C9FEC6DF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99442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B57168-8CCB-2748-8DD9-4C002642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1E537A-14BD-F24B-95AA-398D12BCF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4428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19329E-E1BA-934A-BE9D-F048A20A3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4B08153-ADB7-834C-860D-4A0B6B419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6226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3018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8C7AAD-7C55-5E4C-890F-F4299480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DAEFD2-B887-FC41-80E8-EDE6F6512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360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9EA8526-DF99-EF40-8A25-15F22D438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360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8780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AC0537-94B3-F547-813F-1C8C9CFFF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EF9127A-8F94-6449-A4A6-F3E326A2B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DED08D9-87FC-184B-9630-D79C33391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78182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C1E69EC-81DF-9D49-B1CE-A796B326F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530AAA1-499F-D841-A918-C52C3C116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78182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2067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085F56-2FAD-1046-BD51-DA7D4E12D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2338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16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F86290-B2E4-BA4D-95CB-6B8F6B8E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EF5D3D-8147-324D-B761-EBBED49EA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3493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172AFA-C5F1-BE4F-B08F-EFF275BD4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015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01510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BEDE45-9416-754C-AD73-786439AE5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37BAC9C-F428-AA43-B731-699EECD5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3160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0ADF20-0F9E-534E-8F16-DB5B89CC7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755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0422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3055B73-529E-4843-80A7-314C2EFD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642BF5A-79F1-AE43-94C0-017C07EBD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3710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piano&#10;&#10;Automatisk generert beskrivelse">
            <a:extLst>
              <a:ext uri="{FF2B5EF4-FFF2-40B4-BE49-F238E27FC236}">
                <a16:creationId xmlns:a16="http://schemas.microsoft.com/office/drawing/2014/main" id="{2A3EC05C-E5E4-4FF2-8657-2E081715DA1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5124450"/>
            <a:ext cx="121920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0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bord, innendørs, sitter&#10;&#10;Automatisk generert beskrivelse">
            <a:extLst>
              <a:ext uri="{FF2B5EF4-FFF2-40B4-BE49-F238E27FC236}">
                <a16:creationId xmlns:a16="http://schemas.microsoft.com/office/drawing/2014/main" id="{4513AB98-229B-43DE-ABF8-BCDFB173C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83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own car at field">
            <a:extLst>
              <a:ext uri="{FF2B5EF4-FFF2-40B4-BE49-F238E27FC236}">
                <a16:creationId xmlns:a16="http://schemas.microsoft.com/office/drawing/2014/main" id="{98A4C641-3969-4086-BA72-D6AFD9120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2" b="947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 descr="Et bilde som inneholder piano&#10;&#10;Automatisk generert beskrivelse">
            <a:extLst>
              <a:ext uri="{FF2B5EF4-FFF2-40B4-BE49-F238E27FC236}">
                <a16:creationId xmlns:a16="http://schemas.microsoft.com/office/drawing/2014/main" id="{4EDBF935-9A4A-4973-91DE-18700DBC8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91730"/>
            <a:ext cx="12192000" cy="173355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57AEA13-B672-4B7B-AEC6-BCC0EA97A61C}"/>
              </a:ext>
            </a:extLst>
          </p:cNvPr>
          <p:cNvSpPr/>
          <p:nvPr/>
        </p:nvSpPr>
        <p:spPr>
          <a:xfrm>
            <a:off x="1044721" y="3428999"/>
            <a:ext cx="12196150" cy="523220"/>
          </a:xfrm>
          <a:prstGeom prst="rect">
            <a:avLst/>
          </a:prstGeom>
        </p:spPr>
        <p:txBody>
          <a:bodyPr wrap="square" numCol="1" anchor="t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Takk for forbønn og gaver.</a:t>
            </a:r>
          </a:p>
        </p:txBody>
      </p:sp>
    </p:spTree>
    <p:extLst>
      <p:ext uri="{BB962C8B-B14F-4D97-AF65-F5344CB8AC3E}">
        <p14:creationId xmlns:p14="http://schemas.microsoft.com/office/powerpoint/2010/main" val="3174781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bygning, brann, dekket, murstein&#10;&#10;Automatisk generert beskrivelse">
            <a:extLst>
              <a:ext uri="{FF2B5EF4-FFF2-40B4-BE49-F238E27FC236}">
                <a16:creationId xmlns:a16="http://schemas.microsoft.com/office/drawing/2014/main" id="{0DA6B5D9-227B-44BB-8C03-5D4AD71695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0" t="-186" r="31189" b="6474"/>
          <a:stretch/>
        </p:blipFill>
        <p:spPr>
          <a:xfrm rot="5400000">
            <a:off x="2666999" y="-2667000"/>
            <a:ext cx="6858002" cy="12192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84E396E3-36EB-4B9E-A8F2-48B7BEE66DEA}"/>
              </a:ext>
            </a:extLst>
          </p:cNvPr>
          <p:cNvSpPr/>
          <p:nvPr/>
        </p:nvSpPr>
        <p:spPr>
          <a:xfrm>
            <a:off x="208548" y="2149642"/>
            <a:ext cx="11694695" cy="951192"/>
          </a:xfrm>
          <a:prstGeom prst="rect">
            <a:avLst/>
          </a:prstGeom>
          <a:solidFill>
            <a:srgbClr val="443325">
              <a:alpha val="36000"/>
            </a:srgb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2" name="Bilde 1" descr="Et bilde som inneholder piano&#10;&#10;Automatisk generert beskrivelse">
            <a:extLst>
              <a:ext uri="{FF2B5EF4-FFF2-40B4-BE49-F238E27FC236}">
                <a16:creationId xmlns:a16="http://schemas.microsoft.com/office/drawing/2014/main" id="{FE9A48AA-A623-40C3-A666-0BEE4A8FE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124450"/>
            <a:ext cx="12192000" cy="173355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71A0375-E3F2-4094-87FE-683D6A2CB611}"/>
              </a:ext>
            </a:extLst>
          </p:cNvPr>
          <p:cNvSpPr txBox="1"/>
          <p:nvPr/>
        </p:nvSpPr>
        <p:spPr>
          <a:xfrm>
            <a:off x="208548" y="2023616"/>
            <a:ext cx="116946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3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NLM etablerte seg i Tanzania i 1951. </a:t>
            </a:r>
          </a:p>
          <a:p>
            <a:pPr algn="ctr"/>
            <a:r>
              <a:rPr lang="nb-NO" sz="3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1977 inngikk NLM også samarbeid med den lutherske kirken i Kenya.</a:t>
            </a:r>
            <a:endParaRPr lang="nb-NO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2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ldren playing on brown sand at daytime">
            <a:extLst>
              <a:ext uri="{FF2B5EF4-FFF2-40B4-BE49-F238E27FC236}">
                <a16:creationId xmlns:a16="http://schemas.microsoft.com/office/drawing/2014/main" id="{EC0D710A-ED26-4D7E-AA3A-E2409AB25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t="15667" r="27883"/>
          <a:stretch/>
        </p:blipFill>
        <p:spPr bwMode="auto">
          <a:xfrm>
            <a:off x="3410175" y="-1"/>
            <a:ext cx="87818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AE437C3-AD38-4269-B66F-4D973A3BE9BD}"/>
              </a:ext>
            </a:extLst>
          </p:cNvPr>
          <p:cNvSpPr/>
          <p:nvPr/>
        </p:nvSpPr>
        <p:spPr>
          <a:xfrm>
            <a:off x="403936" y="564762"/>
            <a:ext cx="2877146" cy="4335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finnes store helseutfordringer og mye fattigdom.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Jenter blir ofte nedprioritert </a:t>
            </a:r>
            <a:r>
              <a:rPr lang="nb-NO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mtp</a:t>
            </a:r>
            <a:r>
              <a:rPr lang="nb-NO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utdanning.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har ikke hørt om Jesus. </a:t>
            </a:r>
          </a:p>
        </p:txBody>
      </p:sp>
      <p:pic>
        <p:nvPicPr>
          <p:cNvPr id="5" name="Bilde 4" descr="Et bilde som inneholder piano&#10;&#10;Automatisk generert beskrivelse">
            <a:extLst>
              <a:ext uri="{FF2B5EF4-FFF2-40B4-BE49-F238E27FC236}">
                <a16:creationId xmlns:a16="http://schemas.microsoft.com/office/drawing/2014/main" id="{08A8E30C-5F81-4C96-956E-CBFF67BFF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124450"/>
            <a:ext cx="121920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65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utendørs, personer, gruppe, gress&#10;&#10;Automatisk generert beskrivelse">
            <a:extLst>
              <a:ext uri="{FF2B5EF4-FFF2-40B4-BE49-F238E27FC236}">
                <a16:creationId xmlns:a16="http://schemas.microsoft.com/office/drawing/2014/main" id="{FDCF12EC-B843-4AD6-9EFA-28B037570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28389" r="18449" b="10517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79DBA26B-90F4-49C6-8D57-07615BA5774A}"/>
              </a:ext>
            </a:extLst>
          </p:cNvPr>
          <p:cNvSpPr/>
          <p:nvPr/>
        </p:nvSpPr>
        <p:spPr>
          <a:xfrm>
            <a:off x="256671" y="4176450"/>
            <a:ext cx="9352547" cy="1999760"/>
          </a:xfrm>
          <a:prstGeom prst="rect">
            <a:avLst/>
          </a:prstGeom>
          <a:solidFill>
            <a:srgbClr val="665349">
              <a:alpha val="65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99BABBF-8B2D-40CE-9BC7-497F1406AC8F}"/>
              </a:ext>
            </a:extLst>
          </p:cNvPr>
          <p:cNvSpPr txBox="1"/>
          <p:nvPr/>
        </p:nvSpPr>
        <p:spPr>
          <a:xfrm>
            <a:off x="732427" y="4710980"/>
            <a:ext cx="8149975" cy="1058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NLM støtter prosjekter innen evangelisering og bistand i Kenya og Tanzania. </a:t>
            </a:r>
          </a:p>
        </p:txBody>
      </p:sp>
      <p:pic>
        <p:nvPicPr>
          <p:cNvPr id="7" name="Bilde 6" descr="Et bilde som inneholder piano&#10;&#10;Automatisk generert beskrivelse">
            <a:extLst>
              <a:ext uri="{FF2B5EF4-FFF2-40B4-BE49-F238E27FC236}">
                <a16:creationId xmlns:a16="http://schemas.microsoft.com/office/drawing/2014/main" id="{1969879B-D1B4-4567-B818-1E7723BC6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4450"/>
            <a:ext cx="121920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27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1D0BA488-F73E-4F63-A9A4-7842B48B5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32591" b="5899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D774690-A4B5-4E7E-8F0D-C6D87D533C4A}"/>
              </a:ext>
            </a:extLst>
          </p:cNvPr>
          <p:cNvSpPr/>
          <p:nvPr/>
        </p:nvSpPr>
        <p:spPr>
          <a:xfrm>
            <a:off x="-880998" y="4042611"/>
            <a:ext cx="13953996" cy="2815390"/>
          </a:xfrm>
          <a:prstGeom prst="rect">
            <a:avLst/>
          </a:prstGeom>
          <a:solidFill>
            <a:srgbClr val="583C25">
              <a:alpha val="54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43ACDB2-5DC2-4041-BF99-8E5CF39BDCD3}"/>
              </a:ext>
            </a:extLst>
          </p:cNvPr>
          <p:cNvSpPr txBox="1"/>
          <p:nvPr/>
        </p:nvSpPr>
        <p:spPr>
          <a:xfrm>
            <a:off x="338068" y="4353990"/>
            <a:ext cx="111629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nasjonale lutherske kirkene har i mange år hatt et samarbeid med NLM. Kirkene har vokst og det er lokale ledere som er ansvarlige for arbeidet.</a:t>
            </a:r>
          </a:p>
        </p:txBody>
      </p:sp>
      <p:pic>
        <p:nvPicPr>
          <p:cNvPr id="7" name="Bilde 6" descr="Et bilde som inneholder piano&#10;&#10;Automatisk generert beskrivelse">
            <a:extLst>
              <a:ext uri="{FF2B5EF4-FFF2-40B4-BE49-F238E27FC236}">
                <a16:creationId xmlns:a16="http://schemas.microsoft.com/office/drawing/2014/main" id="{3D10D34A-8526-4312-BDF3-DD5C7077B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4450"/>
            <a:ext cx="121920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29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BFCC54B-8DF2-4F28-8BBA-7BC838C4E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" t="14599" r="-82" b="-1"/>
          <a:stretch/>
        </p:blipFill>
        <p:spPr>
          <a:xfrm>
            <a:off x="0" y="0"/>
            <a:ext cx="12192000" cy="6569242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9536D2CE-3A08-4948-A4EA-C162ECF16392}"/>
              </a:ext>
            </a:extLst>
          </p:cNvPr>
          <p:cNvSpPr/>
          <p:nvPr/>
        </p:nvSpPr>
        <p:spPr>
          <a:xfrm>
            <a:off x="2405457" y="4406161"/>
            <a:ext cx="7414313" cy="1240658"/>
          </a:xfrm>
          <a:prstGeom prst="rect">
            <a:avLst/>
          </a:prstGeom>
          <a:solidFill>
            <a:srgbClr val="443325">
              <a:alpha val="15000"/>
            </a:srgb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CB96EBD-C8AD-4C9C-8F09-7949067520AD}"/>
              </a:ext>
            </a:extLst>
          </p:cNvPr>
          <p:cNvSpPr txBox="1"/>
          <p:nvPr/>
        </p:nvSpPr>
        <p:spPr>
          <a:xfrm>
            <a:off x="2405458" y="4486371"/>
            <a:ext cx="7414313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NLM ønsker å hjelpe kirkene å nå enda lenger ut, også til de minst nådde folkegruppene. </a:t>
            </a:r>
          </a:p>
        </p:txBody>
      </p:sp>
      <p:pic>
        <p:nvPicPr>
          <p:cNvPr id="7" name="Bilde 6" descr="Et bilde som inneholder piano&#10;&#10;Automatisk generert beskrivelse">
            <a:extLst>
              <a:ext uri="{FF2B5EF4-FFF2-40B4-BE49-F238E27FC236}">
                <a16:creationId xmlns:a16="http://schemas.microsoft.com/office/drawing/2014/main" id="{3122F92A-D34C-42D2-9440-2ECD4C711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4450"/>
            <a:ext cx="121920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5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gress, gruppe, personer&#10;&#10;Automatisk generert beskrivelse">
            <a:extLst>
              <a:ext uri="{FF2B5EF4-FFF2-40B4-BE49-F238E27FC236}">
                <a16:creationId xmlns:a16="http://schemas.microsoft.com/office/drawing/2014/main" id="{2D4196EF-DB70-4A03-B908-157AB4873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5" r="16249"/>
          <a:stretch/>
        </p:blipFill>
        <p:spPr>
          <a:xfrm>
            <a:off x="5314950" y="0"/>
            <a:ext cx="6877050" cy="6858000"/>
          </a:xfrm>
          <a:prstGeom prst="rect">
            <a:avLst/>
          </a:prstGeom>
        </p:spPr>
      </p:pic>
      <p:pic>
        <p:nvPicPr>
          <p:cNvPr id="2" name="Bilde 1" descr="Et bilde som inneholder piano&#10;&#10;Automatisk generert beskrivelse">
            <a:extLst>
              <a:ext uri="{FF2B5EF4-FFF2-40B4-BE49-F238E27FC236}">
                <a16:creationId xmlns:a16="http://schemas.microsoft.com/office/drawing/2014/main" id="{FE9A48AA-A623-40C3-A666-0BEE4A8FE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124450"/>
            <a:ext cx="12192000" cy="17335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A2213E6-13CB-47C2-A2D6-E21826468BC3}"/>
              </a:ext>
            </a:extLst>
          </p:cNvPr>
          <p:cNvSpPr/>
          <p:nvPr/>
        </p:nvSpPr>
        <p:spPr>
          <a:xfrm>
            <a:off x="286751" y="404708"/>
            <a:ext cx="4837699" cy="530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b-NO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Ved å støtte Øst-Afrika er dere med på å: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Fortelle om Jesus til folk som ikke har hørt.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Styrke helsetilbudet, bla gjennom å øke kompetansen og kunnskapen i lokale helseinstitusjoner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Landsbyprosjekt som arbeider for å bedre forhold innen vann, helse og hygiene. </a:t>
            </a:r>
          </a:p>
        </p:txBody>
      </p:sp>
    </p:spTree>
    <p:extLst>
      <p:ext uri="{BB962C8B-B14F-4D97-AF65-F5344CB8AC3E}">
        <p14:creationId xmlns:p14="http://schemas.microsoft.com/office/powerpoint/2010/main" val="1646556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bord, innendørs, person, tre&#10;&#10;Automatisk generert beskrivelse">
            <a:extLst>
              <a:ext uri="{FF2B5EF4-FFF2-40B4-BE49-F238E27FC236}">
                <a16:creationId xmlns:a16="http://schemas.microsoft.com/office/drawing/2014/main" id="{2F84FC61-AC1D-417E-9379-7C20B90E8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r="5038" b="241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 descr="Et bilde som inneholder piano&#10;&#10;Automatisk generert beskrivelse">
            <a:extLst>
              <a:ext uri="{FF2B5EF4-FFF2-40B4-BE49-F238E27FC236}">
                <a16:creationId xmlns:a16="http://schemas.microsoft.com/office/drawing/2014/main" id="{44166860-9A3E-4991-9410-2999D68C9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124450"/>
            <a:ext cx="12192000" cy="173355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82E41E4B-BB99-41D1-886D-8FC1F610C6E2}"/>
              </a:ext>
            </a:extLst>
          </p:cNvPr>
          <p:cNvSpPr/>
          <p:nvPr/>
        </p:nvSpPr>
        <p:spPr>
          <a:xfrm>
            <a:off x="732129" y="861552"/>
            <a:ext cx="11140965" cy="4262898"/>
          </a:xfrm>
          <a:prstGeom prst="rect">
            <a:avLst/>
          </a:prstGeom>
          <a:noFill/>
        </p:spPr>
        <p:txBody>
          <a:bodyPr wrap="square" numCol="1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nb-NO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for arbeidet</a:t>
            </a:r>
            <a:endParaRPr kumimoji="0" lang="nb-NO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defRPr/>
            </a:pPr>
            <a:r>
              <a:rPr lang="nb-NO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Takk og be for alt arbeidet som skjer i </a:t>
            </a:r>
            <a:r>
              <a:rPr lang="nb-NO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NLMs</a:t>
            </a:r>
            <a:r>
              <a:rPr lang="nb-NO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samarbeidsbispedømmer i Tanzania og Kenya.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defRPr/>
            </a:pPr>
            <a:r>
              <a:rPr lang="nb-NO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om at Gud må lede utsendingene i Øst-Afrika, og at mennesker kan møte Jesus.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defRPr/>
            </a:pPr>
            <a:r>
              <a:rPr lang="nb-NO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Takk og be for dem som har tatt imot Jesus, be om beskyttelse og styrke for dem som opplever forfølgelse.</a:t>
            </a:r>
          </a:p>
        </p:txBody>
      </p:sp>
    </p:spTree>
    <p:extLst>
      <p:ext uri="{BB962C8B-B14F-4D97-AF65-F5344CB8AC3E}">
        <p14:creationId xmlns:p14="http://schemas.microsoft.com/office/powerpoint/2010/main" val="151359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erson holding brown and black seeds">
            <a:extLst>
              <a:ext uri="{FF2B5EF4-FFF2-40B4-BE49-F238E27FC236}">
                <a16:creationId xmlns:a16="http://schemas.microsoft.com/office/drawing/2014/main" id="{8C71E4F8-776E-4C12-BB5D-BA98BFF5D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5" r="26767" b="20269"/>
          <a:stretch/>
        </p:blipFill>
        <p:spPr bwMode="auto">
          <a:xfrm>
            <a:off x="0" y="-1"/>
            <a:ext cx="12192000" cy="692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4C7BD89E-F4E9-4301-A9A6-F25D74051A7D}"/>
              </a:ext>
            </a:extLst>
          </p:cNvPr>
          <p:cNvSpPr/>
          <p:nvPr/>
        </p:nvSpPr>
        <p:spPr>
          <a:xfrm>
            <a:off x="382770" y="401053"/>
            <a:ext cx="5504683" cy="4790677"/>
          </a:xfrm>
          <a:prstGeom prst="rect">
            <a:avLst/>
          </a:prstGeom>
          <a:solidFill>
            <a:srgbClr val="95614E">
              <a:alpha val="30000"/>
            </a:srgb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piano&#10;&#10;Automatisk generert beskrivelse">
            <a:extLst>
              <a:ext uri="{FF2B5EF4-FFF2-40B4-BE49-F238E27FC236}">
                <a16:creationId xmlns:a16="http://schemas.microsoft.com/office/drawing/2014/main" id="{78D55BCF-5BBA-4CEC-BE0B-B0D688385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91730"/>
            <a:ext cx="12192000" cy="173355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6CD6DB93-0A81-4B2C-8816-C5A8B2D6FF0E}"/>
              </a:ext>
            </a:extLst>
          </p:cNvPr>
          <p:cNvSpPr/>
          <p:nvPr/>
        </p:nvSpPr>
        <p:spPr>
          <a:xfrm>
            <a:off x="574642" y="933871"/>
            <a:ext cx="4863631" cy="33239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Ønsker du å støtte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arbeidet i </a:t>
            </a:r>
            <a:r>
              <a:rPr lang="nn-NO" altLang="nb-NO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Øst-Afrika</a:t>
            </a:r>
            <a:r>
              <a:rPr kumimoji="0" lang="nn-NO" altLang="nb-NO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altLang="nb-NO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Bli fadder for regionen eller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 en </a:t>
            </a:r>
            <a:r>
              <a:rPr kumimoji="0" lang="nn-NO" altLang="nb-NO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gave</a:t>
            </a:r>
            <a:r>
              <a:rPr kumimoji="0" lang="nn-NO" altLang="nb-NO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til</a:t>
            </a:r>
            <a:r>
              <a:rPr kumimoji="0" lang="nb-NO" altLang="nb-NO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k</a:t>
            </a:r>
            <a:r>
              <a:rPr kumimoji="0" lang="nn-NO" altLang="nb-NO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ontonummer</a:t>
            </a:r>
            <a:r>
              <a:rPr kumimoji="0" lang="nn-NO" altLang="nb-NO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8220.02.90131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Merk «Øst-Afrika».  </a:t>
            </a:r>
            <a:endParaRPr kumimoji="0" lang="nn-NO" altLang="nb-NO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896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lm">
      <a:majorFont>
        <a:latin typeface="DIN-Medium"/>
        <a:ea typeface=""/>
        <a:cs typeface=""/>
      </a:majorFont>
      <a:minorFont>
        <a:latin typeface="DIN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4" id="{99FEBE9C-F490-DF44-B7C9-D5D9760EBFE0}" vid="{6F3E1E16-FBDB-5E47-89BF-D30BF1F5D93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454125635B53D4DBFEEC34A91AC165F" ma:contentTypeVersion="12" ma:contentTypeDescription="Opprett et nytt dokument." ma:contentTypeScope="" ma:versionID="fefcd670f67063a8e9610c4b080ce99e">
  <xsd:schema xmlns:xsd="http://www.w3.org/2001/XMLSchema" xmlns:xs="http://www.w3.org/2001/XMLSchema" xmlns:p="http://schemas.microsoft.com/office/2006/metadata/properties" xmlns:ns2="fdd7afe4-c2ae-483b-8517-6bba6d00ba89" xmlns:ns3="de7f0c4d-6f74-4f76-8242-0cbe82d90985" targetNamespace="http://schemas.microsoft.com/office/2006/metadata/properties" ma:root="true" ma:fieldsID="9a931ae597a7747dc6dd43331fd691c3" ns2:_="" ns3:_="">
    <xsd:import namespace="fdd7afe4-c2ae-483b-8517-6bba6d00ba89"/>
    <xsd:import namespace="de7f0c4d-6f74-4f76-8242-0cbe82d909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7afe4-c2ae-483b-8517-6bba6d00ba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7f0c4d-6f74-4f76-8242-0cbe82d9098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946B52-8B7B-4BBC-B408-46EB9645DB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818590-61EA-4C0C-9C49-F868F4875BD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9D40F71-186A-4378-8A81-B14DD1B0518D}"/>
</file>

<file path=docProps/app.xml><?xml version="1.0" encoding="utf-8"?>
<Properties xmlns="http://schemas.openxmlformats.org/officeDocument/2006/extended-properties" xmlns:vt="http://schemas.openxmlformats.org/officeDocument/2006/docPropsVTypes">
  <TotalTime>34025</TotalTime>
  <Words>237</Words>
  <Application>Microsoft Office PowerPoint</Application>
  <PresentationFormat>Widescreen</PresentationFormat>
  <Paragraphs>25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Courier New</vt:lpstr>
      <vt:lpstr>DIN-Medium</vt:lpstr>
      <vt:lpstr>DIN-Regular</vt:lpstr>
      <vt:lpstr>1_Office-tema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Åsa Iversen</dc:creator>
  <cp:lastModifiedBy>Åsa Iversen</cp:lastModifiedBy>
  <cp:revision>37</cp:revision>
  <dcterms:created xsi:type="dcterms:W3CDTF">2020-02-18T08:43:16Z</dcterms:created>
  <dcterms:modified xsi:type="dcterms:W3CDTF">2020-09-30T10:13:15Z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0x010100F454125635B53D4DBFEEC34A91AC165F</vt:lpwstr>
  </property>
</Properties>
</file>