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13" r:id="rId5"/>
    <p:sldId id="394" r:id="rId6"/>
    <p:sldId id="393" r:id="rId7"/>
    <p:sldId id="408" r:id="rId8"/>
    <p:sldId id="411" r:id="rId9"/>
    <p:sldId id="41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17E4-A912-4385-BC5A-C2FF18F43C06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D1A-ABA7-41AD-8B6F-94AF01C8E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1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28.08.2025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13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28.08.2025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462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28.08.2025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24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28.08.2025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65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05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18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0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40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66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02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31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28.08.2025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536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28.08.2025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91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610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38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74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40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41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2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0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26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787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4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84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4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52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1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7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20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A372AEC-7A59-40DF-B135-9C19FE0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C71CB2-26F6-4AA6-972A-CDA57A04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276494-1A29-412F-A53E-6D89C5BF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D359765-B263-44E7-1F49-965C79D0A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830AC8E-ACDC-409D-BA92-3917C87A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Nord-Afrika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Består av Marokko, Algerie, Tunisia, Libya og Mauritania.​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Var et tidlig sentrum for kristendommen.​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Er stengt for tradisjonell misjonsvirksomhet, men tillater kristne fagfolk som kan være med og utvikle landene. 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45D8885-6D1D-4B1A-BD87-CC760A67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71F42BB-6F50-428F-BF04-C88EAEC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1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 som ikke har hørt.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Være Jesu hender og føtter gjennom å være til stede i området.  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solidFill>
                  <a:srgbClr val="383838"/>
                </a:solidFill>
                <a:latin typeface="WorkSans-Regular"/>
              </a:rPr>
              <a:t>Bedre livsvilkår gjennom kurset </a:t>
            </a:r>
            <a:r>
              <a:rPr lang="nb-NO" sz="2800" dirty="0" err="1">
                <a:solidFill>
                  <a:srgbClr val="383838"/>
                </a:solidFill>
                <a:latin typeface="WorkSans-Regular"/>
              </a:rPr>
              <a:t>Use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 </a:t>
            </a:r>
            <a:r>
              <a:rPr lang="nb-NO" sz="2800" dirty="0" err="1">
                <a:solidFill>
                  <a:srgbClr val="383838"/>
                </a:solidFill>
                <a:latin typeface="WorkSans-Regular"/>
              </a:rPr>
              <a:t>your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 talents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Foreldreveilediningskurs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Bedre liv for mennesker med funksjonsnedsettelse</a:t>
            </a:r>
          </a:p>
        </p:txBody>
      </p:sp>
      <p:pic>
        <p:nvPicPr>
          <p:cNvPr id="5" name="Bilde 4" descr="Et bilde som inneholder vei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53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7E63BFF-3689-4D0F-8BCD-E0C0AB65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2002" cy="4309704"/>
          </a:xfrm>
        </p:spPr>
        <p:txBody>
          <a:bodyPr>
            <a:normAutofit fontScale="92500" lnSpcReduction="10000"/>
          </a:bodyPr>
          <a:lstStyle/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alle de kristne i området, be om at nye kristne må bli godt integrert i kirken. 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de ensomme kristne sør i landet, be om styrke og om flere troende. 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de mange byene og fylkene hvor det ikke bor en eneste kristen – be om at noen må få kall til å være lys og salt der.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for </a:t>
            </a:r>
            <a:r>
              <a:rPr lang="nb-NO" dirty="0"/>
              <a:t>arbeidet med barn med funksjonsnedsettelser, foreldreveiledningsprosjektet og </a:t>
            </a:r>
            <a:r>
              <a:rPr lang="nb-NO" dirty="0" err="1"/>
              <a:t>Use</a:t>
            </a:r>
            <a:r>
              <a:rPr lang="nb-NO" dirty="0"/>
              <a:t> Your Talents </a:t>
            </a:r>
            <a:endParaRPr lang="nb-NO" sz="2800" dirty="0">
              <a:effectLst/>
            </a:endParaRP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utsendingene og familiene, be om visdom, styrke og glede i tjenesten.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A30542-EF3F-445D-818C-331CD414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28.08.2025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FF893A-6D99-4B00-8DB7-B5AA8A64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58222-CBEE-4EB9-AACD-E6D84E4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C2D9C5D-A0E3-4EAC-8F9D-5934B213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9997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du å </a:t>
            </a:r>
            <a:r>
              <a:rPr lang="en-US" dirty="0" err="1"/>
              <a:t>støtte</a:t>
            </a:r>
            <a:r>
              <a:rPr lang="en-US" dirty="0"/>
              <a:t> </a:t>
            </a:r>
            <a:r>
              <a:rPr lang="en-US" dirty="0" err="1"/>
              <a:t>arbeidet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Nord-Afrika?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</a:rPr>
              <a:t>På gi.nlm.no kan du gi en enkeltgave eller bli fast månedlig giver.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gi.nlm.no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Giverkonto: 8220.02.90131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Vipps #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 Sans" pitchFamily="2" charset="0"/>
              </a:rPr>
              <a:t>700 000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Takk for din gave!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CEEEC72-5D7F-89F5-4024-3AC9CC3C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1108927-8022-0B95-07AF-7E9C02170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943020-D5DC-D96A-C80F-FBB863F3FB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4692477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166740-D711-4530-A606-4DE1F5208B5C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2.xml><?xml version="1.0" encoding="utf-8"?>
<ds:datastoreItem xmlns:ds="http://schemas.openxmlformats.org/officeDocument/2006/customXml" ds:itemID="{4DD05A54-A8F9-4BF9-A403-88E05F2852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271E6-602C-4D4D-A93B-A0E71239E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244</Words>
  <Application>Microsoft Office PowerPoint</Application>
  <PresentationFormat>Widescreen</PresentationFormat>
  <Paragraphs>45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Work Sans</vt:lpstr>
      <vt:lpstr>WorkSans-Medium</vt:lpstr>
      <vt:lpstr>WorkSans-Regular</vt:lpstr>
      <vt:lpstr>Misjonssambandet</vt:lpstr>
      <vt:lpstr>PowerPoint-presentasjon</vt:lpstr>
      <vt:lpstr>Kort om Nord-Afrika</vt:lpstr>
      <vt:lpstr>Dette støtter du </vt:lpstr>
      <vt:lpstr>Bønneemner </vt:lpstr>
      <vt:lpstr>Ønsker du å støtte arbeidet i Nord-Afrika?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11</cp:revision>
  <dcterms:created xsi:type="dcterms:W3CDTF">2021-08-16T07:51:53Z</dcterms:created>
  <dcterms:modified xsi:type="dcterms:W3CDTF">2025-08-28T12:56:47Z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