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72" r:id="rId2"/>
    <p:sldId id="400" r:id="rId3"/>
    <p:sldId id="409" r:id="rId4"/>
    <p:sldId id="405" r:id="rId5"/>
    <p:sldId id="407" r:id="rId6"/>
    <p:sldId id="375" r:id="rId7"/>
    <p:sldId id="410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CB3BF-A641-4B54-9096-2EBC3A8BFDB1}" v="1" dt="2021-06-23T10:40:1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Åsa Iversen" userId="19f9666b-a5f4-4bbc-9093-0e0168fb5801" providerId="ADAL" clId="{BFECB3BF-A641-4B54-9096-2EBC3A8BFDB1}"/>
    <pc:docChg chg="addSld delSld modSld">
      <pc:chgData name="Åsa Iversen" userId="19f9666b-a5f4-4bbc-9093-0e0168fb5801" providerId="ADAL" clId="{BFECB3BF-A641-4B54-9096-2EBC3A8BFDB1}" dt="2021-06-23T10:41:07.111" v="4" actId="47"/>
      <pc:docMkLst>
        <pc:docMk/>
      </pc:docMkLst>
      <pc:sldChg chg="del">
        <pc:chgData name="Åsa Iversen" userId="19f9666b-a5f4-4bbc-9093-0e0168fb5801" providerId="ADAL" clId="{BFECB3BF-A641-4B54-9096-2EBC3A8BFDB1}" dt="2021-06-23T10:40:36.015" v="2" actId="47"/>
        <pc:sldMkLst>
          <pc:docMk/>
          <pc:sldMk cId="3824090226" sldId="273"/>
        </pc:sldMkLst>
      </pc:sldChg>
      <pc:sldChg chg="addSp modSp">
        <pc:chgData name="Åsa Iversen" userId="19f9666b-a5f4-4bbc-9093-0e0168fb5801" providerId="ADAL" clId="{BFECB3BF-A641-4B54-9096-2EBC3A8BFDB1}" dt="2021-06-23T10:40:11.468" v="0"/>
        <pc:sldMkLst>
          <pc:docMk/>
          <pc:sldMk cId="1391207119" sldId="372"/>
        </pc:sldMkLst>
        <pc:picChg chg="add mod">
          <ac:chgData name="Åsa Iversen" userId="19f9666b-a5f4-4bbc-9093-0e0168fb5801" providerId="ADAL" clId="{BFECB3BF-A641-4B54-9096-2EBC3A8BFDB1}" dt="2021-06-23T10:40:11.468" v="0"/>
          <ac:picMkLst>
            <pc:docMk/>
            <pc:sldMk cId="1391207119" sldId="372"/>
            <ac:picMk id="4" creationId="{A9AB9187-221A-47E2-9077-E64CFAFC35EE}"/>
          </ac:picMkLst>
        </pc:picChg>
      </pc:sldChg>
      <pc:sldChg chg="new">
        <pc:chgData name="Åsa Iversen" userId="19f9666b-a5f4-4bbc-9093-0e0168fb5801" providerId="ADAL" clId="{BFECB3BF-A641-4B54-9096-2EBC3A8BFDB1}" dt="2021-06-23T10:40:33.550" v="1" actId="680"/>
        <pc:sldMkLst>
          <pc:docMk/>
          <pc:sldMk cId="2443325923" sldId="410"/>
        </pc:sldMkLst>
      </pc:sldChg>
      <pc:sldChg chg="new del">
        <pc:chgData name="Åsa Iversen" userId="19f9666b-a5f4-4bbc-9093-0e0168fb5801" providerId="ADAL" clId="{BFECB3BF-A641-4B54-9096-2EBC3A8BFDB1}" dt="2021-06-23T10:41:07.111" v="4" actId="47"/>
        <pc:sldMkLst>
          <pc:docMk/>
          <pc:sldMk cId="3041455427" sldId="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A054-4C06-4502-A52E-84068D5199A3}" type="datetimeFigureOut">
              <a:rPr lang="nb-NO" smtClean="0"/>
              <a:t>15.06.2021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4B233-0D24-466B-A7B0-13DBFE0126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64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11.06.2021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77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11.06.2021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98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11.06.2021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12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11.06.2021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532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11.06.2021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57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702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45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44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65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1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5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6FD5C6B-50C2-CC48-B2CB-318513E8C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15496 w 12192000"/>
              <a:gd name="connsiteY0" fmla="*/ 3037927 h 6858000"/>
              <a:gd name="connsiteX1" fmla="*/ 4155442 w 12192000"/>
              <a:gd name="connsiteY1" fmla="*/ 3276330 h 6858000"/>
              <a:gd name="connsiteX2" fmla="*/ 4173302 w 12192000"/>
              <a:gd name="connsiteY2" fmla="*/ 3291408 h 6858000"/>
              <a:gd name="connsiteX3" fmla="*/ 4174391 w 12192000"/>
              <a:gd name="connsiteY3" fmla="*/ 3291408 h 6858000"/>
              <a:gd name="connsiteX4" fmla="*/ 4197940 w 12192000"/>
              <a:gd name="connsiteY4" fmla="*/ 3765180 h 6858000"/>
              <a:gd name="connsiteX5" fmla="*/ 3725705 w 12192000"/>
              <a:gd name="connsiteY5" fmla="*/ 3788804 h 6858000"/>
              <a:gd name="connsiteX6" fmla="*/ 3615714 w 12192000"/>
              <a:gd name="connsiteY6" fmla="*/ 3540954 h 6858000"/>
              <a:gd name="connsiteX7" fmla="*/ 3615714 w 12192000"/>
              <a:gd name="connsiteY7" fmla="*/ 3038365 h 6858000"/>
              <a:gd name="connsiteX8" fmla="*/ 3288349 w 12192000"/>
              <a:gd name="connsiteY8" fmla="*/ 1296782 h 6858000"/>
              <a:gd name="connsiteX9" fmla="*/ 3288349 w 12192000"/>
              <a:gd name="connsiteY9" fmla="*/ 1709780 h 6858000"/>
              <a:gd name="connsiteX10" fmla="*/ 2879088 w 12192000"/>
              <a:gd name="connsiteY10" fmla="*/ 1709780 h 6858000"/>
              <a:gd name="connsiteX11" fmla="*/ 2879088 w 12192000"/>
              <a:gd name="connsiteY11" fmla="*/ 2037556 h 6858000"/>
              <a:gd name="connsiteX12" fmla="*/ 3289220 w 12192000"/>
              <a:gd name="connsiteY12" fmla="*/ 2037556 h 6858000"/>
              <a:gd name="connsiteX13" fmla="*/ 3289220 w 12192000"/>
              <a:gd name="connsiteY13" fmla="*/ 2707966 h 6858000"/>
              <a:gd name="connsiteX14" fmla="*/ 2021969 w 12192000"/>
              <a:gd name="connsiteY14" fmla="*/ 4306375 h 6858000"/>
              <a:gd name="connsiteX15" fmla="*/ 3615188 w 12192000"/>
              <a:gd name="connsiteY15" fmla="*/ 5577754 h 6858000"/>
              <a:gd name="connsiteX16" fmla="*/ 4865059 w 12192000"/>
              <a:gd name="connsiteY16" fmla="*/ 4419394 h 6858000"/>
              <a:gd name="connsiteX17" fmla="*/ 4865059 w 12192000"/>
              <a:gd name="connsiteY17" fmla="*/ 4417646 h 6858000"/>
              <a:gd name="connsiteX18" fmla="*/ 4867674 w 12192000"/>
              <a:gd name="connsiteY18" fmla="*/ 4401912 h 6858000"/>
              <a:gd name="connsiteX19" fmla="*/ 4548149 w 12192000"/>
              <a:gd name="connsiteY19" fmla="*/ 4344005 h 6858000"/>
              <a:gd name="connsiteX20" fmla="*/ 4545317 w 12192000"/>
              <a:gd name="connsiteY20" fmla="*/ 4357335 h 6858000"/>
              <a:gd name="connsiteX21" fmla="*/ 3238686 w 12192000"/>
              <a:gd name="connsiteY21" fmla="*/ 5239489 h 6858000"/>
              <a:gd name="connsiteX22" fmla="*/ 2359397 w 12192000"/>
              <a:gd name="connsiteY22" fmla="*/ 3928600 h 6858000"/>
              <a:gd name="connsiteX23" fmla="*/ 3289439 w 12192000"/>
              <a:gd name="connsiteY23" fmla="*/ 3037709 h 6858000"/>
              <a:gd name="connsiteX24" fmla="*/ 3289439 w 12192000"/>
              <a:gd name="connsiteY24" fmla="*/ 3540298 h 6858000"/>
              <a:gd name="connsiteX25" fmla="*/ 3949103 w 12192000"/>
              <a:gd name="connsiteY25" fmla="*/ 4203136 h 6858000"/>
              <a:gd name="connsiteX26" fmla="*/ 4609789 w 12192000"/>
              <a:gd name="connsiteY26" fmla="*/ 3541322 h 6858000"/>
              <a:gd name="connsiteX27" fmla="*/ 4395467 w 12192000"/>
              <a:gd name="connsiteY27" fmla="*/ 3052350 h 6858000"/>
              <a:gd name="connsiteX28" fmla="*/ 4383269 w 12192000"/>
              <a:gd name="connsiteY28" fmla="*/ 3041423 h 6858000"/>
              <a:gd name="connsiteX29" fmla="*/ 4381744 w 12192000"/>
              <a:gd name="connsiteY29" fmla="*/ 3040113 h 6858000"/>
              <a:gd name="connsiteX30" fmla="*/ 4376299 w 12192000"/>
              <a:gd name="connsiteY30" fmla="*/ 3035524 h 6858000"/>
              <a:gd name="connsiteX31" fmla="*/ 4364756 w 12192000"/>
              <a:gd name="connsiteY31" fmla="*/ 3025691 h 6858000"/>
              <a:gd name="connsiteX32" fmla="*/ 4360181 w 12192000"/>
              <a:gd name="connsiteY32" fmla="*/ 3021975 h 6858000"/>
              <a:gd name="connsiteX33" fmla="*/ 3615061 w 12192000"/>
              <a:gd name="connsiteY33" fmla="*/ 2708404 h 6858000"/>
              <a:gd name="connsiteX34" fmla="*/ 3615061 w 12192000"/>
              <a:gd name="connsiteY34" fmla="*/ 2036900 h 6858000"/>
              <a:gd name="connsiteX35" fmla="*/ 4025193 w 12192000"/>
              <a:gd name="connsiteY35" fmla="*/ 2036900 h 6858000"/>
              <a:gd name="connsiteX36" fmla="*/ 4025193 w 12192000"/>
              <a:gd name="connsiteY36" fmla="*/ 1709124 h 6858000"/>
              <a:gd name="connsiteX37" fmla="*/ 3615061 w 12192000"/>
              <a:gd name="connsiteY37" fmla="*/ 1709124 h 6858000"/>
              <a:gd name="connsiteX38" fmla="*/ 3615061 w 12192000"/>
              <a:gd name="connsiteY38" fmla="*/ 1296782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3615496" y="3037927"/>
                </a:moveTo>
                <a:cubicBezTo>
                  <a:pt x="3813573" y="3067235"/>
                  <a:pt x="4000104" y="3149594"/>
                  <a:pt x="4155442" y="3276330"/>
                </a:cubicBezTo>
                <a:lnTo>
                  <a:pt x="4173302" y="3291408"/>
                </a:lnTo>
                <a:lnTo>
                  <a:pt x="4174391" y="3291408"/>
                </a:lnTo>
                <a:cubicBezTo>
                  <a:pt x="4311298" y="3415712"/>
                  <a:pt x="4321840" y="3627827"/>
                  <a:pt x="4197940" y="3765180"/>
                </a:cubicBezTo>
                <a:cubicBezTo>
                  <a:pt x="4074039" y="3902532"/>
                  <a:pt x="3862612" y="3913110"/>
                  <a:pt x="3725705" y="3788804"/>
                </a:cubicBezTo>
                <a:cubicBezTo>
                  <a:pt x="3655888" y="3725413"/>
                  <a:pt x="3615953" y="3635425"/>
                  <a:pt x="3615714" y="3540954"/>
                </a:cubicBezTo>
                <a:lnTo>
                  <a:pt x="3615714" y="3038365"/>
                </a:lnTo>
                <a:close/>
                <a:moveTo>
                  <a:pt x="3288349" y="1296782"/>
                </a:moveTo>
                <a:lnTo>
                  <a:pt x="3288349" y="1709780"/>
                </a:lnTo>
                <a:lnTo>
                  <a:pt x="2879088" y="1709780"/>
                </a:lnTo>
                <a:lnTo>
                  <a:pt x="2879088" y="2037556"/>
                </a:lnTo>
                <a:lnTo>
                  <a:pt x="3289220" y="2037556"/>
                </a:lnTo>
                <a:lnTo>
                  <a:pt x="3289220" y="2707966"/>
                </a:lnTo>
                <a:cubicBezTo>
                  <a:pt x="2499323" y="2798273"/>
                  <a:pt x="1931956" y="3513904"/>
                  <a:pt x="2021969" y="4306375"/>
                </a:cubicBezTo>
                <a:cubicBezTo>
                  <a:pt x="2111983" y="5098845"/>
                  <a:pt x="2825291" y="5668060"/>
                  <a:pt x="3615188" y="5577754"/>
                </a:cubicBezTo>
                <a:cubicBezTo>
                  <a:pt x="4239034" y="5506432"/>
                  <a:pt x="4744832" y="5037667"/>
                  <a:pt x="4865059" y="4419394"/>
                </a:cubicBezTo>
                <a:cubicBezTo>
                  <a:pt x="4865059" y="4419394"/>
                  <a:pt x="4865059" y="4418300"/>
                  <a:pt x="4865059" y="4417646"/>
                </a:cubicBezTo>
                <a:cubicBezTo>
                  <a:pt x="4866149" y="4412401"/>
                  <a:pt x="4866802" y="4407157"/>
                  <a:pt x="4867674" y="4401912"/>
                </a:cubicBezTo>
                <a:lnTo>
                  <a:pt x="4548149" y="4344005"/>
                </a:lnTo>
                <a:cubicBezTo>
                  <a:pt x="4548149" y="4348594"/>
                  <a:pt x="4546190" y="4352964"/>
                  <a:pt x="4545317" y="4357335"/>
                </a:cubicBezTo>
                <a:cubicBezTo>
                  <a:pt x="4427311" y="4962927"/>
                  <a:pt x="3842311" y="5357880"/>
                  <a:pt x="3238686" y="5239489"/>
                </a:cubicBezTo>
                <a:cubicBezTo>
                  <a:pt x="2635060" y="5121096"/>
                  <a:pt x="2241389" y="4534192"/>
                  <a:pt x="2359397" y="3928600"/>
                </a:cubicBezTo>
                <a:cubicBezTo>
                  <a:pt x="2449943" y="3463931"/>
                  <a:pt x="2822587" y="3106974"/>
                  <a:pt x="3289439" y="3037709"/>
                </a:cubicBezTo>
                <a:lnTo>
                  <a:pt x="3289439" y="3540298"/>
                </a:lnTo>
                <a:cubicBezTo>
                  <a:pt x="3289156" y="3906091"/>
                  <a:pt x="3584498" y="4202854"/>
                  <a:pt x="3949103" y="4203136"/>
                </a:cubicBezTo>
                <a:cubicBezTo>
                  <a:pt x="4313708" y="4203418"/>
                  <a:pt x="4609507" y="3907113"/>
                  <a:pt x="4609789" y="3541322"/>
                </a:cubicBezTo>
                <a:cubicBezTo>
                  <a:pt x="4609932" y="3355374"/>
                  <a:pt x="4532156" y="3177930"/>
                  <a:pt x="4395467" y="3052350"/>
                </a:cubicBezTo>
                <a:lnTo>
                  <a:pt x="4383269" y="3041423"/>
                </a:lnTo>
                <a:lnTo>
                  <a:pt x="4381744" y="3040113"/>
                </a:lnTo>
                <a:lnTo>
                  <a:pt x="4376299" y="3035524"/>
                </a:lnTo>
                <a:lnTo>
                  <a:pt x="4364756" y="3025691"/>
                </a:lnTo>
                <a:lnTo>
                  <a:pt x="4360181" y="3021975"/>
                </a:lnTo>
                <a:cubicBezTo>
                  <a:pt x="4146636" y="2848404"/>
                  <a:pt x="3888129" y="2739616"/>
                  <a:pt x="3615061" y="2708404"/>
                </a:cubicBezTo>
                <a:lnTo>
                  <a:pt x="3615061" y="2036900"/>
                </a:lnTo>
                <a:lnTo>
                  <a:pt x="4025193" y="2036900"/>
                </a:lnTo>
                <a:lnTo>
                  <a:pt x="4025193" y="1709124"/>
                </a:lnTo>
                <a:lnTo>
                  <a:pt x="3615061" y="1709124"/>
                </a:lnTo>
                <a:lnTo>
                  <a:pt x="3615061" y="129678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11.06.2021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62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11.06.2021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85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029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015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763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832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760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762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87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418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2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71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77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11.06.2021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1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61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11.06.2021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83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11.06.2021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2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11.06.2021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90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9AB9187-221A-47E2-9077-E64CFAFC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9527B4-4C26-4558-9B5C-6F3781BF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Indonesia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7E2ED0-8D1E-4846-950A-34B05AE0B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Indonesia har om lag 270 millioner innbyggere og består av 17 508 øyer. </a:t>
            </a:r>
          </a:p>
          <a:p>
            <a:pPr marL="0" indent="0">
              <a:buNone/>
            </a:pPr>
            <a:r>
              <a:rPr lang="nb-NO" dirty="0"/>
              <a:t>Misjonssambandet har hatt utsendinger i Indonesia siden 1975.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E6573E32-7D0B-4EDD-B784-CE68A34CC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0777" r="16127"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9BCC2-81E4-4646-B649-1DF40231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EC5D8-36E5-46F3-8EC4-CBA8650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7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E50B02-E46C-4B5B-B7DE-FB8CAC68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F8749C-E6BD-4034-ACDB-C4FF4B09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11BB5C-936A-4A02-807E-476B90CB19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86% av befolkningen er muslimer og omtrent 155 millioner av innbyggerne har ikke hørt evangeliet om Jesus. </a:t>
            </a:r>
          </a:p>
          <a:p>
            <a:r>
              <a:rPr lang="nb-NO" dirty="0"/>
              <a:t>Deler av landet bærer preg av dårlig kunnskap innen helse og ernæring.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15E61B-5278-4D9C-B056-FEF5CC51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48DAEB-2262-4D06-9FD5-0CB8E48A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76D4902C-6004-4622-AF93-5F8E2134B2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951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CDB4699-EF6D-4138-A59A-0237E551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1BAC32-7808-4A88-8AFB-4687245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støtter du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6105DE-CCB0-40B3-B1C6-0A7A4A28D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evangeliet til unådde folkegrupper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ulike typer kristne ledere gjennom utdanning, kurs og ressurser til bruk i arbeidet.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barn og unge bedre utdannelse og livsvilkår.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et verdig liv for psykisk syke.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og bedre livsvilkår for lokalsamfunn.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3CE618-3F7C-4782-A73B-426920E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7E8627-6F9B-4864-975B-0EFBC1D4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70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F402D69-A72F-400E-993E-4253AAB8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 om at Jesus må bli kjent i alle folkegrupper i Indonesia. </a:t>
            </a:r>
          </a:p>
          <a:p>
            <a:r>
              <a:rPr lang="nb-NO" dirty="0"/>
              <a:t>Be om at bistandsprosjektene må få stor betydning for folk i Indonesia. </a:t>
            </a:r>
          </a:p>
          <a:p>
            <a:r>
              <a:rPr lang="nb-NO" dirty="0"/>
              <a:t>Be for alle lokale og nasjonale kristne ledere, be om visdom og beskyttelse i arbeidet. </a:t>
            </a:r>
          </a:p>
          <a:p>
            <a:r>
              <a:rPr lang="nb-NO" dirty="0"/>
              <a:t>Be om glede og styrke for utsendingene.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20CC66-C6D6-46F8-B57A-C98BCC4B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F7E78-AD59-D34D-8B4B-3EC43A6EB08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15.06.2021</a:t>
            </a:fld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8A3DF1-3157-4040-851F-3E228513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BBBCA50-F94D-4D03-AB09-346355C2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57D3D91-3B33-4CD0-85E4-274AF599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Bønneemner</a:t>
            </a:r>
          </a:p>
        </p:txBody>
      </p:sp>
    </p:spTree>
    <p:extLst>
      <p:ext uri="{BB962C8B-B14F-4D97-AF65-F5344CB8AC3E}">
        <p14:creationId xmlns:p14="http://schemas.microsoft.com/office/powerpoint/2010/main" val="55751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57AEA13-B672-4B7B-AEC6-BCC0EA97A61C}"/>
              </a:ext>
            </a:extLst>
          </p:cNvPr>
          <p:cNvSpPr/>
          <p:nvPr/>
        </p:nvSpPr>
        <p:spPr>
          <a:xfrm>
            <a:off x="5604387" y="365125"/>
            <a:ext cx="507344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Medium"/>
                <a:ea typeface="+mn-ea"/>
                <a:cs typeface="+mn-cs"/>
              </a:rPr>
              <a:t>Ønsker du å støtte arbeidet i Indonesia?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F1F42A-7CB3-45C2-9EE6-0D994538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Bli fast giver, gå til misjonssambandet.no/fastgiver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Gi en enkeltgave:</a:t>
            </a:r>
          </a:p>
          <a:p>
            <a:pPr marL="0" indent="0">
              <a:buNone/>
            </a:pPr>
            <a:r>
              <a:rPr lang="nb-NO" dirty="0"/>
              <a:t>Kontonummer 8220.02.90131 Vipps #11548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Takk for din gave.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F01566B-42C0-4975-BA66-A7DE028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D0E227B-DC7F-4500-AD06-EB8828BB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12" name="Date Placeholder 4" hidden="1">
            <a:extLst>
              <a:ext uri="{FF2B5EF4-FFF2-40B4-BE49-F238E27FC236}">
                <a16:creationId xmlns:a16="http://schemas.microsoft.com/office/drawing/2014/main" id="{7C82D867-A134-4E35-9370-1AAA48155EA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364000" y="6356350"/>
            <a:ext cx="134132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82AA20-2EC2-ED46-9CC0-25ED01A30C0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15.06.2021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4E4CABB-D89C-46CE-B4F8-6BF9D779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1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8132EC2-963F-4A93-ABE6-CE79ADC1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F2D-9A75-8147-B79E-A797A58F294E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9C85860-3DE9-414B-89DB-83FFC0B0EDB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5BC301C-1EAE-E040-A3F0-97651CB2A4B4}" type="datetime1">
              <a:rPr lang="nb-NO" smtClean="0"/>
              <a:t>23.06.2021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76606B2-9AC5-4F23-A0EF-7CD9C96A90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332592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" id="{99E7A1F5-81D3-FD41-98D3-4EB535A83404}" vid="{05A76579-7075-DB4E-82E7-8A5B07EEDE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DE1B5237D442498049EB3D17987F17" ma:contentTypeVersion="7" ma:contentTypeDescription="Opprett et nytt dokument." ma:contentTypeScope="" ma:versionID="d2075226c118d7d6a449e70f7e2e9594">
  <xsd:schema xmlns:xsd="http://www.w3.org/2001/XMLSchema" xmlns:xs="http://www.w3.org/2001/XMLSchema" xmlns:p="http://schemas.microsoft.com/office/2006/metadata/properties" xmlns:ns2="ce43613f-c296-48b9-814d-e86f8f940e49" targetNamespace="http://schemas.microsoft.com/office/2006/metadata/properties" ma:root="true" ma:fieldsID="6a73fae9df12653f1e395a1cfc84e591" ns2:_="">
    <xsd:import namespace="ce43613f-c296-48b9-814d-e86f8f940e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3613f-c296-48b9-814d-e86f8f940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F131BC-4106-44FA-A7B5-60337DB3C9DE}"/>
</file>

<file path=customXml/itemProps2.xml><?xml version="1.0" encoding="utf-8"?>
<ds:datastoreItem xmlns:ds="http://schemas.openxmlformats.org/officeDocument/2006/customXml" ds:itemID="{B61BFFB0-23E4-421D-8888-CC5DA8323379}"/>
</file>

<file path=customXml/itemProps3.xml><?xml version="1.0" encoding="utf-8"?>
<ds:datastoreItem xmlns:ds="http://schemas.openxmlformats.org/officeDocument/2006/customXml" ds:itemID="{AB046932-0459-4D80-B0F3-DF37C1BB6EAD}"/>
</file>

<file path=docProps/app.xml><?xml version="1.0" encoding="utf-8"?>
<Properties xmlns="http://schemas.openxmlformats.org/officeDocument/2006/extended-properties" xmlns:vt="http://schemas.openxmlformats.org/officeDocument/2006/docPropsVTypes">
  <TotalTime>11898</TotalTime>
  <Words>213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WorkSans-Medium</vt:lpstr>
      <vt:lpstr>WorkSans-Regular</vt:lpstr>
      <vt:lpstr>Misjonssambandet</vt:lpstr>
      <vt:lpstr>PowerPoint-presentasjon</vt:lpstr>
      <vt:lpstr>Kort om Indonesia</vt:lpstr>
      <vt:lpstr>Behov</vt:lpstr>
      <vt:lpstr>Dette støtter du</vt:lpstr>
      <vt:lpstr>Bønneemner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Behov</dc:title>
  <dc:creator>Åsa Iversen</dc:creator>
  <cp:lastModifiedBy>Åsa Iversen</cp:lastModifiedBy>
  <cp:revision>3</cp:revision>
  <dcterms:created xsi:type="dcterms:W3CDTF">2021-06-15T04:22:44Z</dcterms:created>
  <dcterms:modified xsi:type="dcterms:W3CDTF">2021-06-23T10:41:07Z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0x01010078DE1B5237D442498049EB3D17987F17</vt:lpwstr>
  </property>
</Properties>
</file>