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426CB3-8475-DA34-FF74-8743C8EDC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55EE8BB-016A-19B6-85BB-E04E899C7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F4F3EF-2D3C-A584-4BBD-FEF3C3E0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60FD39-866A-95AF-8109-30E9A01F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317C63-1105-CFE2-669D-B860AB41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38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D2008F-4CC6-65D3-66CA-71942321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00B4933-9850-E4F9-9255-603F2717A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F2FFEC-5B3F-AE14-6471-A7C31EA7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C77883-56BC-83EA-96F8-38192306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99B626-A4B1-98C7-F65A-99FA36CA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008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36170D4-998D-D3F4-173D-241977B72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40A088F-6310-0A10-3C35-911EE0F21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C0AA21-C66C-2A74-119A-B5F3000C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F7CBFD-3EAB-85D8-9BC5-D41619AE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65A035-4A54-640F-B60B-7E4C0A66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0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8CD833-3133-E7E8-517A-6871D80A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E3E61D-7218-B101-3DA9-08ABED852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148259-7549-7571-24AC-B2897E1A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F09FB4-5712-2213-10E1-E2B53E02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FB69BD-338D-C1D1-DA41-31C3D7D8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23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EDF7C7-1F07-FF61-0F9C-F6991C88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D97E23-52D9-FA88-058F-B05801481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B29C6-E5DB-2618-C808-4116E683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E1D304-5221-37FE-9652-6DC91EB4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A0E2BB-0A2B-8F5A-9DB0-69B7DDEB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52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BCAAAD-7B76-AE42-EE2F-EEE52E56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C017C3-1D3D-15AD-9328-8E5D5A8A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077D6F-0737-58D9-2406-56912724C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8FAEC4-EAB0-C9D9-F3CB-948F1B52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E328DA5-FF14-D8F7-CA78-BAC61317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B943AE8-4FA5-4FD9-F1B8-F0BEE982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9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7A0AC6-0C4D-1DEA-4995-CD60134A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EB6B99-00E4-7FB0-0AA9-D1E5093CD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CFD73BC-DE38-8839-4DF9-2B892286C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4CCE84D-4993-344E-982B-3D1498C41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78366CC-6DAB-39E6-F258-B03FE1504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5F3A7B-E41F-E87D-7954-2D9D37C2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F7A3CEC-BF12-7AC5-C59E-E9AEF3F9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744714B-2411-F5D2-A9D7-B190FE69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08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BCD1A7-7A88-A8C2-8880-0B2A0D46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0783749-300C-810B-A4DD-2283D77C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CAF7715-5825-09B8-5418-5B33BD71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D0F48D-0D28-7739-477A-A3366662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43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AC7DF7D-DE07-F2A6-2B93-C4FCBA19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F44B8AC-4DA6-B4EC-240A-F27F164C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4CA5FF1-1D71-24DF-1F0D-E3C1FD0F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450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8DEAE7-B8F8-212D-BB10-668BAD79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DCCC2-CDE7-9C59-EEB7-F6DE6972E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77194E-8E0C-552C-D5E9-DFCB0107D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F2A3BA-5E8D-641C-20A8-5AC702B8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D501C7-042A-279A-B527-5CBAA3FE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87B1CFB-ED77-6281-8ABD-457B5272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693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92B1A-7A48-83E7-08FE-13B85636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1DB755-E678-BA12-D342-633DA318F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505026-0C3A-DBA6-A426-0114AE61C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9B969F5-4347-3D8C-144D-02873B44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3F9EC36-E428-2A65-819F-281E17B9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00E7338-7D5B-A794-D8C0-86E15A96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439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6893D6F-7A47-75A7-5D3D-C722E8A3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663787-9FE1-245B-C024-1E2DC8E9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CD979C-8C28-8D1D-F78C-E83080242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662B-4A99-4D15-BAB2-BA216FB5AE25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FC0478-6F8C-C530-D3AD-B778271B2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E38171-E5C7-7A99-E52B-9B80E9D25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78F9-87B8-4B88-9C6C-FC0D90CA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82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4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0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9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2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8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4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0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DFC0A04-B580-4011-8044-C6B84AB7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171" y="0"/>
            <a:ext cx="6859657" cy="6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2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Joakim</dc:creator>
  <cp:lastModifiedBy>Joakim Salmelid</cp:lastModifiedBy>
  <cp:revision>2</cp:revision>
  <dcterms:created xsi:type="dcterms:W3CDTF">2022-08-10T12:03:09Z</dcterms:created>
  <dcterms:modified xsi:type="dcterms:W3CDTF">2023-04-11T09:20:45Z</dcterms:modified>
</cp:coreProperties>
</file>