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69" autoAdjust="0"/>
    <p:restoredTop sz="94660"/>
  </p:normalViewPr>
  <p:slideViewPr>
    <p:cSldViewPr snapToGrid="0">
      <p:cViewPr>
        <p:scale>
          <a:sx n="33" d="100"/>
          <a:sy n="33" d="100"/>
        </p:scale>
        <p:origin x="1306" y="3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DD9C248-C1A2-C92C-FC7A-506898F3CF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562F42D-2138-B8DA-D8E1-6C547EC72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E95598D-9FB2-F71C-E526-FE01059DD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6434338-0962-5DF4-BBB3-8DE9536EF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4B893CF-A1F6-CEF7-63F6-7AC4F7AFA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82088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B78DC58-E8AF-160D-CD5F-D26911FC5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CEE4D6C4-4C03-6BBF-0C53-AD778302A7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ECC3A13-A345-D19A-DAFD-E9CB845B1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EEC75D0C-E649-FEA5-2D8B-B8C7466F9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29D125A-8110-22E4-6D26-F179ACFFB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31181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F6FCDD72-B530-E84D-CF22-9B22418A45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305E0F5F-5058-0AD4-6019-8837F4E326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40349C99-044B-03EF-D03D-0ADE6C99B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845FFB7-A873-7090-CC38-92C4662AE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0446859-41A4-59B5-CF15-52F15725E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2258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EC06188-5360-8D85-D17D-718931FF7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A38FD2DB-6883-4CB1-3541-3CB35C4061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F0794FC-E6F6-8906-3948-7FA9F16D7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9EABA52-60F7-0F24-7C1D-0C0AC578F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BA5126A-F287-637D-D4DC-AF60414C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96833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12800EE-1060-F3E9-8C4E-A60A6B3ED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97E6459-56A0-9058-608B-68B6C6807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FFC6517-EC01-AD71-F5DD-EBB1C26E1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9EC3019-A21F-7E1E-D48E-CB574D37B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F609E49-FC7E-B86A-0711-B49795F0A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14205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C24BEE4-B20A-A91C-1A25-3800EC86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956B665-4B95-9E24-196E-86FE4E1910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73728C62-BF50-B83C-78AE-80FD7E9B5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46585A9-883C-778A-00E4-863D407ABB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0C38EA38-5B57-6E36-675E-FB35385F5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265FA4CE-457D-5817-C50B-6B31C0699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58797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12836B3-AC05-188D-9CB6-0654A5487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43C397C-03A8-8B44-A7BB-A9DA2DEA30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DE485AAD-774A-5B8F-47EE-42486BC141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12DD7A84-800A-158A-875B-CB320A7800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737CF0CE-C3FE-14F7-4B47-97E04E2FDC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FCD385DE-CEB3-7131-4BF4-57339556A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CCBE56CE-7092-264A-A01F-614E6B038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A0FF79D2-1A4A-6DE4-B439-B2423E21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41721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9A19E4D-87CB-E8B1-D62B-B79D6D222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FA730C5A-2678-7C44-340D-B5DD820D2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8DEA1B5A-3615-821F-28CB-71F56C7BD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1BA1F23E-DB78-39B1-3349-3BCAC8C7C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35569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0B39D2CE-958C-F490-4DB3-4D1A9EAF2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C3BED9EB-139F-0052-D249-2287284F3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8BE0AD1A-5D1B-A9E0-2BA1-FA8828D83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02921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B8443B4-1AF0-CABA-9F88-ED565A434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0F57D867-7BE0-170F-184C-591ED4F6D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EBD63779-ED88-E6DE-068E-E6BA58FD45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A8AD61EA-BA13-00E7-F3B3-47B5399B3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173B902C-2BE2-7298-2AB6-3E715954B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60C39DB-6E4B-9750-B62A-5B9BEAF7D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03632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BFDEBD7-31DC-9712-F42E-EA6B4D72A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B6E58DB-FB09-D316-D6CB-2641A12E07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06988285-A3F6-9EA8-7550-9E4D6748C4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8F5DA19F-0AE7-75BC-C8C1-8A469A043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A8610373-414C-21BC-F0E7-183D3E33B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ACDD0D9C-1EC7-E8AF-CF95-9C07C18B6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160270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ED524D54-199F-BB57-BABE-77AB7BD59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BBC042D-4A26-61A6-5062-3B6A03B7CB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C249A23D-3E8F-85CE-50F4-3D0A66436D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FDCE114-D44B-49DC-A5A3-C4E8F7B07EDB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C8A5E6F-E04E-4EEF-EFCF-F64350D7EF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E7A2DBF-91B4-87B5-9039-702108808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20428BB-F915-4B52-8D4D-29BB96C9FB69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17223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e 5">
            <a:extLst>
              <a:ext uri="{FF2B5EF4-FFF2-40B4-BE49-F238E27FC236}">
                <a16:creationId xmlns:a16="http://schemas.microsoft.com/office/drawing/2014/main" id="{E8FA5EA0-47E8-19B8-D25A-58B254C3AA1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3888"/>
          <a:stretch>
            <a:fillRect/>
          </a:stretch>
        </p:blipFill>
        <p:spPr>
          <a:xfrm>
            <a:off x="0" y="-422031"/>
            <a:ext cx="12192000" cy="7280030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ADAF4A2F-46FB-8CD7-0400-023EEEBA29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954953"/>
            <a:ext cx="11980985" cy="2387600"/>
          </a:xfrm>
        </p:spPr>
        <p:txBody>
          <a:bodyPr>
            <a:normAutofit fontScale="90000"/>
          </a:bodyPr>
          <a:lstStyle/>
          <a:p>
            <a:r>
              <a:rPr lang="nb-NO" sz="4400" b="1" i="1" dirty="0">
                <a:solidFill>
                  <a:schemeClr val="bg1"/>
                </a:solidFill>
              </a:rPr>
              <a:t>Men dersom vi bekjenner våre synder, er han trofast </a:t>
            </a:r>
            <a:br>
              <a:rPr lang="nb-NO" sz="4400" b="1" i="1" dirty="0">
                <a:solidFill>
                  <a:schemeClr val="bg1"/>
                </a:solidFill>
              </a:rPr>
            </a:br>
            <a:r>
              <a:rPr lang="nb-NO" sz="4400" b="1" i="1" dirty="0">
                <a:solidFill>
                  <a:schemeClr val="bg1"/>
                </a:solidFill>
              </a:rPr>
              <a:t>og rettferdig, så han tilgir oss syndene </a:t>
            </a:r>
            <a:br>
              <a:rPr lang="nb-NO" sz="4400" b="1" i="1" dirty="0">
                <a:solidFill>
                  <a:schemeClr val="bg1"/>
                </a:solidFill>
              </a:rPr>
            </a:br>
            <a:r>
              <a:rPr lang="nb-NO" sz="4400" b="1" i="1" dirty="0">
                <a:solidFill>
                  <a:schemeClr val="bg1"/>
                </a:solidFill>
              </a:rPr>
              <a:t>og renser oss for all urett.</a:t>
            </a:r>
            <a:br>
              <a:rPr lang="nb-NO" sz="4900" i="1" dirty="0">
                <a:solidFill>
                  <a:schemeClr val="bg1"/>
                </a:solidFill>
              </a:rPr>
            </a:br>
            <a:r>
              <a:rPr lang="nb-NO" sz="4900" i="1" dirty="0">
                <a:solidFill>
                  <a:schemeClr val="bg1"/>
                </a:solidFill>
              </a:rPr>
              <a:t>1.  Joh. 1.9 </a:t>
            </a:r>
            <a:br>
              <a:rPr lang="nb-NO" dirty="0"/>
            </a:b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555236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34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2" baseType="lpstr">
      <vt:lpstr>Office-tema</vt:lpstr>
      <vt:lpstr>Men dersom vi bekjenner våre synder, er han trofast  og rettferdig, så han tilgir oss syndene  og renser oss for all urett. 1.  Joh. 1.9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Inger Melbø Strangstad</dc:creator>
  <cp:lastModifiedBy>Inger Melbø Strangstad</cp:lastModifiedBy>
  <cp:revision>2</cp:revision>
  <dcterms:created xsi:type="dcterms:W3CDTF">2026-02-19T21:29:47Z</dcterms:created>
  <dcterms:modified xsi:type="dcterms:W3CDTF">2026-03-02T09:22:09Z</dcterms:modified>
</cp:coreProperties>
</file>